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7" r:id="rId10"/>
    <p:sldId id="269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99954C-783A-4DF1-B682-4C0519D8A147}" v="32" dt="2024-07-25T19:06:40.8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80" d="100"/>
          <a:sy n="80" d="100"/>
        </p:scale>
        <p:origin x="5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trick Sebastine" userId="4a54509ad611c017" providerId="LiveId" clId="{0299954C-783A-4DF1-B682-4C0519D8A147}"/>
    <pc:docChg chg="undo custSel addSld delSld modSld modMainMaster">
      <pc:chgData name="Patrick Sebastine" userId="4a54509ad611c017" providerId="LiveId" clId="{0299954C-783A-4DF1-B682-4C0519D8A147}" dt="2024-07-25T19:09:56.634" v="893" actId="1076"/>
      <pc:docMkLst>
        <pc:docMk/>
      </pc:docMkLst>
      <pc:sldChg chg="delSp modSp del mod">
        <pc:chgData name="Patrick Sebastine" userId="4a54509ad611c017" providerId="LiveId" clId="{0299954C-783A-4DF1-B682-4C0519D8A147}" dt="2024-07-25T18:01:36.523" v="198" actId="2696"/>
        <pc:sldMkLst>
          <pc:docMk/>
          <pc:sldMk cId="0" sldId="256"/>
        </pc:sldMkLst>
        <pc:spChg chg="del">
          <ac:chgData name="Patrick Sebastine" userId="4a54509ad611c017" providerId="LiveId" clId="{0299954C-783A-4DF1-B682-4C0519D8A147}" dt="2024-07-25T17:55:53.333" v="180" actId="21"/>
          <ac:spMkLst>
            <pc:docMk/>
            <pc:sldMk cId="0" sldId="256"/>
            <ac:spMk id="5" creationId="{00000000-0000-0000-0000-000000000000}"/>
          </ac:spMkLst>
        </pc:spChg>
        <pc:spChg chg="del">
          <ac:chgData name="Patrick Sebastine" userId="4a54509ad611c017" providerId="LiveId" clId="{0299954C-783A-4DF1-B682-4C0519D8A147}" dt="2024-07-25T17:55:53.333" v="180" actId="21"/>
          <ac:spMkLst>
            <pc:docMk/>
            <pc:sldMk cId="0" sldId="256"/>
            <ac:spMk id="6" creationId="{00000000-0000-0000-0000-000000000000}"/>
          </ac:spMkLst>
        </pc:spChg>
        <pc:spChg chg="del">
          <ac:chgData name="Patrick Sebastine" userId="4a54509ad611c017" providerId="LiveId" clId="{0299954C-783A-4DF1-B682-4C0519D8A147}" dt="2024-07-25T17:55:53.333" v="180" actId="21"/>
          <ac:spMkLst>
            <pc:docMk/>
            <pc:sldMk cId="0" sldId="256"/>
            <ac:spMk id="7" creationId="{00000000-0000-0000-0000-000000000000}"/>
          </ac:spMkLst>
        </pc:spChg>
        <pc:spChg chg="del">
          <ac:chgData name="Patrick Sebastine" userId="4a54509ad611c017" providerId="LiveId" clId="{0299954C-783A-4DF1-B682-4C0519D8A147}" dt="2024-07-25T17:55:53.333" v="180" actId="21"/>
          <ac:spMkLst>
            <pc:docMk/>
            <pc:sldMk cId="0" sldId="256"/>
            <ac:spMk id="9" creationId="{00000000-0000-0000-0000-000000000000}"/>
          </ac:spMkLst>
        </pc:spChg>
        <pc:picChg chg="del mod">
          <ac:chgData name="Patrick Sebastine" userId="4a54509ad611c017" providerId="LiveId" clId="{0299954C-783A-4DF1-B682-4C0519D8A147}" dt="2024-07-25T17:44:22.380" v="8" actId="478"/>
          <ac:picMkLst>
            <pc:docMk/>
            <pc:sldMk cId="0" sldId="256"/>
            <ac:picMk id="4" creationId="{00000000-0000-0000-0000-000000000000}"/>
          </ac:picMkLst>
        </pc:picChg>
        <pc:picChg chg="del mod">
          <ac:chgData name="Patrick Sebastine" userId="4a54509ad611c017" providerId="LiveId" clId="{0299954C-783A-4DF1-B682-4C0519D8A147}" dt="2024-07-25T17:43:06.374" v="3" actId="478"/>
          <ac:picMkLst>
            <pc:docMk/>
            <pc:sldMk cId="0" sldId="256"/>
            <ac:picMk id="10" creationId="{00000000-0000-0000-0000-000000000000}"/>
          </ac:picMkLst>
        </pc:picChg>
      </pc:sldChg>
      <pc:sldChg chg="addSp delSp modSp mod setBg">
        <pc:chgData name="Patrick Sebastine" userId="4a54509ad611c017" providerId="LiveId" clId="{0299954C-783A-4DF1-B682-4C0519D8A147}" dt="2024-07-25T18:55:56.378" v="782"/>
        <pc:sldMkLst>
          <pc:docMk/>
          <pc:sldMk cId="0" sldId="257"/>
        </pc:sldMkLst>
        <pc:spChg chg="mod">
          <ac:chgData name="Patrick Sebastine" userId="4a54509ad611c017" providerId="LiveId" clId="{0299954C-783A-4DF1-B682-4C0519D8A147}" dt="2024-07-25T18:13:56.448" v="386" actId="207"/>
          <ac:spMkLst>
            <pc:docMk/>
            <pc:sldMk cId="0" sldId="257"/>
            <ac:spMk id="2" creationId="{00000000-0000-0000-0000-000000000000}"/>
          </ac:spMkLst>
        </pc:spChg>
        <pc:spChg chg="del">
          <ac:chgData name="Patrick Sebastine" userId="4a54509ad611c017" providerId="LiveId" clId="{0299954C-783A-4DF1-B682-4C0519D8A147}" dt="2024-07-25T18:09:45.662" v="369" actId="478"/>
          <ac:spMkLst>
            <pc:docMk/>
            <pc:sldMk cId="0" sldId="257"/>
            <ac:spMk id="3" creationId="{00000000-0000-0000-0000-000000000000}"/>
          </ac:spMkLst>
        </pc:spChg>
        <pc:spChg chg="mod">
          <ac:chgData name="Patrick Sebastine" userId="4a54509ad611c017" providerId="LiveId" clId="{0299954C-783A-4DF1-B682-4C0519D8A147}" dt="2024-07-25T18:41:26.144" v="636" actId="403"/>
          <ac:spMkLst>
            <pc:docMk/>
            <pc:sldMk cId="0" sldId="257"/>
            <ac:spMk id="4" creationId="{00000000-0000-0000-0000-000000000000}"/>
          </ac:spMkLst>
        </pc:spChg>
        <pc:spChg chg="mod">
          <ac:chgData name="Patrick Sebastine" userId="4a54509ad611c017" providerId="LiveId" clId="{0299954C-783A-4DF1-B682-4C0519D8A147}" dt="2024-07-25T18:16:12.015" v="428" actId="1035"/>
          <ac:spMkLst>
            <pc:docMk/>
            <pc:sldMk cId="0" sldId="257"/>
            <ac:spMk id="5" creationId="{00000000-0000-0000-0000-000000000000}"/>
          </ac:spMkLst>
        </pc:spChg>
        <pc:spChg chg="mod">
          <ac:chgData name="Patrick Sebastine" userId="4a54509ad611c017" providerId="LiveId" clId="{0299954C-783A-4DF1-B682-4C0519D8A147}" dt="2024-07-25T18:16:12.015" v="428" actId="1035"/>
          <ac:spMkLst>
            <pc:docMk/>
            <pc:sldMk cId="0" sldId="257"/>
            <ac:spMk id="6" creationId="{00000000-0000-0000-0000-000000000000}"/>
          </ac:spMkLst>
        </pc:spChg>
        <pc:spChg chg="mod">
          <ac:chgData name="Patrick Sebastine" userId="4a54509ad611c017" providerId="LiveId" clId="{0299954C-783A-4DF1-B682-4C0519D8A147}" dt="2024-07-25T18:16:12.015" v="428" actId="1035"/>
          <ac:spMkLst>
            <pc:docMk/>
            <pc:sldMk cId="0" sldId="257"/>
            <ac:spMk id="7" creationId="{00000000-0000-0000-0000-000000000000}"/>
          </ac:spMkLst>
        </pc:spChg>
        <pc:spChg chg="mod">
          <ac:chgData name="Patrick Sebastine" userId="4a54509ad611c017" providerId="LiveId" clId="{0299954C-783A-4DF1-B682-4C0519D8A147}" dt="2024-07-25T18:16:12.015" v="428" actId="1035"/>
          <ac:spMkLst>
            <pc:docMk/>
            <pc:sldMk cId="0" sldId="257"/>
            <ac:spMk id="8" creationId="{00000000-0000-0000-0000-000000000000}"/>
          </ac:spMkLst>
        </pc:spChg>
        <pc:spChg chg="add mod ord">
          <ac:chgData name="Patrick Sebastine" userId="4a54509ad611c017" providerId="LiveId" clId="{0299954C-783A-4DF1-B682-4C0519D8A147}" dt="2024-07-25T18:17:51.135" v="444" actId="14100"/>
          <ac:spMkLst>
            <pc:docMk/>
            <pc:sldMk cId="0" sldId="257"/>
            <ac:spMk id="12" creationId="{297E30AF-461D-282F-6722-559D8DE36FA4}"/>
          </ac:spMkLst>
        </pc:spChg>
        <pc:spChg chg="add mod ord">
          <ac:chgData name="Patrick Sebastine" userId="4a54509ad611c017" providerId="LiveId" clId="{0299954C-783A-4DF1-B682-4C0519D8A147}" dt="2024-07-25T18:19:12.713" v="447" actId="1038"/>
          <ac:spMkLst>
            <pc:docMk/>
            <pc:sldMk cId="0" sldId="257"/>
            <ac:spMk id="13" creationId="{EFD08E93-CA65-1C2D-0B7C-D1B4D4B059F9}"/>
          </ac:spMkLst>
        </pc:spChg>
        <pc:picChg chg="del">
          <ac:chgData name="Patrick Sebastine" userId="4a54509ad611c017" providerId="LiveId" clId="{0299954C-783A-4DF1-B682-4C0519D8A147}" dt="2024-07-25T17:44:29.683" v="9" actId="478"/>
          <ac:picMkLst>
            <pc:docMk/>
            <pc:sldMk cId="0" sldId="257"/>
            <ac:picMk id="9" creationId="{00000000-0000-0000-0000-000000000000}"/>
          </ac:picMkLst>
        </pc:picChg>
        <pc:picChg chg="add mod">
          <ac:chgData name="Patrick Sebastine" userId="4a54509ad611c017" providerId="LiveId" clId="{0299954C-783A-4DF1-B682-4C0519D8A147}" dt="2024-07-25T18:16:16.857" v="429" actId="14100"/>
          <ac:picMkLst>
            <pc:docMk/>
            <pc:sldMk cId="0" sldId="257"/>
            <ac:picMk id="11" creationId="{5E5C420D-23A0-CB67-A4C1-7A9810140F34}"/>
          </ac:picMkLst>
        </pc:picChg>
      </pc:sldChg>
      <pc:sldChg chg="addSp delSp modSp mod">
        <pc:chgData name="Patrick Sebastine" userId="4a54509ad611c017" providerId="LiveId" clId="{0299954C-783A-4DF1-B682-4C0519D8A147}" dt="2024-07-25T18:41:15.931" v="634" actId="403"/>
        <pc:sldMkLst>
          <pc:docMk/>
          <pc:sldMk cId="0" sldId="258"/>
        </pc:sldMkLst>
        <pc:spChg chg="mod">
          <ac:chgData name="Patrick Sebastine" userId="4a54509ad611c017" providerId="LiveId" clId="{0299954C-783A-4DF1-B682-4C0519D8A147}" dt="2024-07-25T18:41:15.931" v="634" actId="403"/>
          <ac:spMkLst>
            <pc:docMk/>
            <pc:sldMk cId="0" sldId="258"/>
            <ac:spMk id="5" creationId="{00000000-0000-0000-0000-000000000000}"/>
          </ac:spMkLst>
        </pc:spChg>
        <pc:picChg chg="add del">
          <ac:chgData name="Patrick Sebastine" userId="4a54509ad611c017" providerId="LiveId" clId="{0299954C-783A-4DF1-B682-4C0519D8A147}" dt="2024-07-25T17:48:19.496" v="27" actId="478"/>
          <ac:picMkLst>
            <pc:docMk/>
            <pc:sldMk cId="0" sldId="258"/>
            <ac:picMk id="22" creationId="{00000000-0000-0000-0000-000000000000}"/>
          </ac:picMkLst>
        </pc:picChg>
      </pc:sldChg>
      <pc:sldChg chg="delSp modSp mod">
        <pc:chgData name="Patrick Sebastine" userId="4a54509ad611c017" providerId="LiveId" clId="{0299954C-783A-4DF1-B682-4C0519D8A147}" dt="2024-07-25T18:41:07.856" v="631" actId="403"/>
        <pc:sldMkLst>
          <pc:docMk/>
          <pc:sldMk cId="0" sldId="259"/>
        </pc:sldMkLst>
        <pc:spChg chg="mod">
          <ac:chgData name="Patrick Sebastine" userId="4a54509ad611c017" providerId="LiveId" clId="{0299954C-783A-4DF1-B682-4C0519D8A147}" dt="2024-07-25T18:41:07.856" v="631" actId="403"/>
          <ac:spMkLst>
            <pc:docMk/>
            <pc:sldMk cId="0" sldId="259"/>
            <ac:spMk id="5" creationId="{00000000-0000-0000-0000-000000000000}"/>
          </ac:spMkLst>
        </pc:spChg>
        <pc:spChg chg="mod">
          <ac:chgData name="Patrick Sebastine" userId="4a54509ad611c017" providerId="LiveId" clId="{0299954C-783A-4DF1-B682-4C0519D8A147}" dt="2024-07-25T17:50:02.958" v="84" actId="20577"/>
          <ac:spMkLst>
            <pc:docMk/>
            <pc:sldMk cId="0" sldId="259"/>
            <ac:spMk id="13" creationId="{00000000-0000-0000-0000-000000000000}"/>
          </ac:spMkLst>
        </pc:spChg>
        <pc:spChg chg="mod">
          <ac:chgData name="Patrick Sebastine" userId="4a54509ad611c017" providerId="LiveId" clId="{0299954C-783A-4DF1-B682-4C0519D8A147}" dt="2024-07-25T18:21:45.529" v="456" actId="20577"/>
          <ac:spMkLst>
            <pc:docMk/>
            <pc:sldMk cId="0" sldId="259"/>
            <ac:spMk id="17" creationId="{00000000-0000-0000-0000-000000000000}"/>
          </ac:spMkLst>
        </pc:spChg>
        <pc:picChg chg="del">
          <ac:chgData name="Patrick Sebastine" userId="4a54509ad611c017" providerId="LiveId" clId="{0299954C-783A-4DF1-B682-4C0519D8A147}" dt="2024-07-25T17:52:34.820" v="95" actId="478"/>
          <ac:picMkLst>
            <pc:docMk/>
            <pc:sldMk cId="0" sldId="259"/>
            <ac:picMk id="18" creationId="{00000000-0000-0000-0000-000000000000}"/>
          </ac:picMkLst>
        </pc:picChg>
      </pc:sldChg>
      <pc:sldChg chg="delSp modSp mod">
        <pc:chgData name="Patrick Sebastine" userId="4a54509ad611c017" providerId="LiveId" clId="{0299954C-783A-4DF1-B682-4C0519D8A147}" dt="2024-07-25T18:41:01.844" v="629" actId="403"/>
        <pc:sldMkLst>
          <pc:docMk/>
          <pc:sldMk cId="0" sldId="260"/>
        </pc:sldMkLst>
        <pc:spChg chg="mod">
          <ac:chgData name="Patrick Sebastine" userId="4a54509ad611c017" providerId="LiveId" clId="{0299954C-783A-4DF1-B682-4C0519D8A147}" dt="2024-07-25T18:41:01.844" v="629" actId="403"/>
          <ac:spMkLst>
            <pc:docMk/>
            <pc:sldMk cId="0" sldId="260"/>
            <ac:spMk id="5" creationId="{00000000-0000-0000-0000-000000000000}"/>
          </ac:spMkLst>
        </pc:spChg>
        <pc:picChg chg="del">
          <ac:chgData name="Patrick Sebastine" userId="4a54509ad611c017" providerId="LiveId" clId="{0299954C-783A-4DF1-B682-4C0519D8A147}" dt="2024-07-25T17:50:26.417" v="85" actId="478"/>
          <ac:picMkLst>
            <pc:docMk/>
            <pc:sldMk cId="0" sldId="260"/>
            <ac:picMk id="12" creationId="{00000000-0000-0000-0000-000000000000}"/>
          </ac:picMkLst>
        </pc:picChg>
      </pc:sldChg>
      <pc:sldChg chg="addSp delSp modSp mod">
        <pc:chgData name="Patrick Sebastine" userId="4a54509ad611c017" providerId="LiveId" clId="{0299954C-783A-4DF1-B682-4C0519D8A147}" dt="2024-07-25T18:41:48.466" v="641" actId="207"/>
        <pc:sldMkLst>
          <pc:docMk/>
          <pc:sldMk cId="0" sldId="261"/>
        </pc:sldMkLst>
        <pc:spChg chg="mod">
          <ac:chgData name="Patrick Sebastine" userId="4a54509ad611c017" providerId="LiveId" clId="{0299954C-783A-4DF1-B682-4C0519D8A147}" dt="2024-07-25T18:39:32.105" v="623" actId="403"/>
          <ac:spMkLst>
            <pc:docMk/>
            <pc:sldMk cId="0" sldId="261"/>
            <ac:spMk id="5" creationId="{00000000-0000-0000-0000-000000000000}"/>
          </ac:spMkLst>
        </pc:spChg>
        <pc:spChg chg="mod">
          <ac:chgData name="Patrick Sebastine" userId="4a54509ad611c017" providerId="LiveId" clId="{0299954C-783A-4DF1-B682-4C0519D8A147}" dt="2024-07-25T18:31:17.608" v="559" actId="1036"/>
          <ac:spMkLst>
            <pc:docMk/>
            <pc:sldMk cId="0" sldId="261"/>
            <ac:spMk id="6" creationId="{00000000-0000-0000-0000-000000000000}"/>
          </ac:spMkLst>
        </pc:spChg>
        <pc:spChg chg="mod">
          <ac:chgData name="Patrick Sebastine" userId="4a54509ad611c017" providerId="LiveId" clId="{0299954C-783A-4DF1-B682-4C0519D8A147}" dt="2024-07-25T17:53:42.634" v="169" actId="1036"/>
          <ac:spMkLst>
            <pc:docMk/>
            <pc:sldMk cId="0" sldId="261"/>
            <ac:spMk id="7" creationId="{00000000-0000-0000-0000-000000000000}"/>
          </ac:spMkLst>
        </pc:spChg>
        <pc:spChg chg="mod">
          <ac:chgData name="Patrick Sebastine" userId="4a54509ad611c017" providerId="LiveId" clId="{0299954C-783A-4DF1-B682-4C0519D8A147}" dt="2024-07-25T18:41:41.722" v="639" actId="207"/>
          <ac:spMkLst>
            <pc:docMk/>
            <pc:sldMk cId="0" sldId="261"/>
            <ac:spMk id="8" creationId="{00000000-0000-0000-0000-000000000000}"/>
          </ac:spMkLst>
        </pc:spChg>
        <pc:spChg chg="mod">
          <ac:chgData name="Patrick Sebastine" userId="4a54509ad611c017" providerId="LiveId" clId="{0299954C-783A-4DF1-B682-4C0519D8A147}" dt="2024-07-25T18:41:45.036" v="640" actId="207"/>
          <ac:spMkLst>
            <pc:docMk/>
            <pc:sldMk cId="0" sldId="261"/>
            <ac:spMk id="9" creationId="{00000000-0000-0000-0000-000000000000}"/>
          </ac:spMkLst>
        </pc:spChg>
        <pc:spChg chg="mod">
          <ac:chgData name="Patrick Sebastine" userId="4a54509ad611c017" providerId="LiveId" clId="{0299954C-783A-4DF1-B682-4C0519D8A147}" dt="2024-07-25T18:41:48.466" v="641" actId="207"/>
          <ac:spMkLst>
            <pc:docMk/>
            <pc:sldMk cId="0" sldId="261"/>
            <ac:spMk id="10" creationId="{00000000-0000-0000-0000-000000000000}"/>
          </ac:spMkLst>
        </pc:spChg>
        <pc:spChg chg="add del mod">
          <ac:chgData name="Patrick Sebastine" userId="4a54509ad611c017" providerId="LiveId" clId="{0299954C-783A-4DF1-B682-4C0519D8A147}" dt="2024-07-25T18:38:19.146" v="609" actId="478"/>
          <ac:spMkLst>
            <pc:docMk/>
            <pc:sldMk cId="0" sldId="261"/>
            <ac:spMk id="12" creationId="{0B06C40B-9956-F075-5868-4F4FAD90593B}"/>
          </ac:spMkLst>
        </pc:spChg>
        <pc:spChg chg="add mod ord">
          <ac:chgData name="Patrick Sebastine" userId="4a54509ad611c017" providerId="LiveId" clId="{0299954C-783A-4DF1-B682-4C0519D8A147}" dt="2024-07-25T18:39:00.371" v="616" actId="207"/>
          <ac:spMkLst>
            <pc:docMk/>
            <pc:sldMk cId="0" sldId="261"/>
            <ac:spMk id="13" creationId="{5843A260-6461-164F-D204-CF864A639F2B}"/>
          </ac:spMkLst>
        </pc:spChg>
        <pc:spChg chg="add del mod ord">
          <ac:chgData name="Patrick Sebastine" userId="4a54509ad611c017" providerId="LiveId" clId="{0299954C-783A-4DF1-B682-4C0519D8A147}" dt="2024-07-25T18:30:43.785" v="545" actId="478"/>
          <ac:spMkLst>
            <pc:docMk/>
            <pc:sldMk cId="0" sldId="261"/>
            <ac:spMk id="18" creationId="{D089F100-BD96-0EB1-8C76-6C0390C1BE9D}"/>
          </ac:spMkLst>
        </pc:spChg>
        <pc:spChg chg="add del mod">
          <ac:chgData name="Patrick Sebastine" userId="4a54509ad611c017" providerId="LiveId" clId="{0299954C-783A-4DF1-B682-4C0519D8A147}" dt="2024-07-25T18:38:04.777" v="608" actId="478"/>
          <ac:spMkLst>
            <pc:docMk/>
            <pc:sldMk cId="0" sldId="261"/>
            <ac:spMk id="19" creationId="{D98D9F0C-A949-1B8E-78DF-1086CDD20809}"/>
          </ac:spMkLst>
        </pc:spChg>
        <pc:picChg chg="del">
          <ac:chgData name="Patrick Sebastine" userId="4a54509ad611c017" providerId="LiveId" clId="{0299954C-783A-4DF1-B682-4C0519D8A147}" dt="2024-07-25T17:50:47.314" v="86" actId="478"/>
          <ac:picMkLst>
            <pc:docMk/>
            <pc:sldMk cId="0" sldId="261"/>
            <ac:picMk id="11" creationId="{00000000-0000-0000-0000-000000000000}"/>
          </ac:picMkLst>
        </pc:picChg>
        <pc:picChg chg="add del mod ord">
          <ac:chgData name="Patrick Sebastine" userId="4a54509ad611c017" providerId="LiveId" clId="{0299954C-783A-4DF1-B682-4C0519D8A147}" dt="2024-07-25T18:27:12.603" v="519" actId="21"/>
          <ac:picMkLst>
            <pc:docMk/>
            <pc:sldMk cId="0" sldId="261"/>
            <ac:picMk id="15" creationId="{E0B36775-97BB-4BB5-ABEF-E186FEA06CD1}"/>
          </ac:picMkLst>
        </pc:picChg>
        <pc:picChg chg="add del mod ord">
          <ac:chgData name="Patrick Sebastine" userId="4a54509ad611c017" providerId="LiveId" clId="{0299954C-783A-4DF1-B682-4C0519D8A147}" dt="2024-07-25T18:30:46.072" v="546" actId="478"/>
          <ac:picMkLst>
            <pc:docMk/>
            <pc:sldMk cId="0" sldId="261"/>
            <ac:picMk id="17" creationId="{51848974-5B0B-05AE-240C-C98211182729}"/>
          </ac:picMkLst>
        </pc:picChg>
      </pc:sldChg>
      <pc:sldChg chg="delSp modSp mod">
        <pc:chgData name="Patrick Sebastine" userId="4a54509ad611c017" providerId="LiveId" clId="{0299954C-783A-4DF1-B682-4C0519D8A147}" dt="2024-07-25T18:43:00.377" v="646" actId="20577"/>
        <pc:sldMkLst>
          <pc:docMk/>
          <pc:sldMk cId="0" sldId="262"/>
        </pc:sldMkLst>
        <pc:spChg chg="mod">
          <ac:chgData name="Patrick Sebastine" userId="4a54509ad611c017" providerId="LiveId" clId="{0299954C-783A-4DF1-B682-4C0519D8A147}" dt="2024-07-25T18:40:46.924" v="627" actId="403"/>
          <ac:spMkLst>
            <pc:docMk/>
            <pc:sldMk cId="0" sldId="262"/>
            <ac:spMk id="5" creationId="{00000000-0000-0000-0000-000000000000}"/>
          </ac:spMkLst>
        </pc:spChg>
        <pc:spChg chg="mod">
          <ac:chgData name="Patrick Sebastine" userId="4a54509ad611c017" providerId="LiveId" clId="{0299954C-783A-4DF1-B682-4C0519D8A147}" dt="2024-07-25T17:51:25.917" v="94" actId="20577"/>
          <ac:spMkLst>
            <pc:docMk/>
            <pc:sldMk cId="0" sldId="262"/>
            <ac:spMk id="10" creationId="{00000000-0000-0000-0000-000000000000}"/>
          </ac:spMkLst>
        </pc:spChg>
        <pc:spChg chg="mod">
          <ac:chgData name="Patrick Sebastine" userId="4a54509ad611c017" providerId="LiveId" clId="{0299954C-783A-4DF1-B682-4C0519D8A147}" dt="2024-07-25T18:42:36.713" v="644" actId="20577"/>
          <ac:spMkLst>
            <pc:docMk/>
            <pc:sldMk cId="0" sldId="262"/>
            <ac:spMk id="11" creationId="{00000000-0000-0000-0000-000000000000}"/>
          </ac:spMkLst>
        </pc:spChg>
        <pc:spChg chg="mod">
          <ac:chgData name="Patrick Sebastine" userId="4a54509ad611c017" providerId="LiveId" clId="{0299954C-783A-4DF1-B682-4C0519D8A147}" dt="2024-07-25T18:43:00.377" v="646" actId="20577"/>
          <ac:spMkLst>
            <pc:docMk/>
            <pc:sldMk cId="0" sldId="262"/>
            <ac:spMk id="14" creationId="{00000000-0000-0000-0000-000000000000}"/>
          </ac:spMkLst>
        </pc:spChg>
        <pc:picChg chg="del">
          <ac:chgData name="Patrick Sebastine" userId="4a54509ad611c017" providerId="LiveId" clId="{0299954C-783A-4DF1-B682-4C0519D8A147}" dt="2024-07-25T17:52:43.372" v="96" actId="478"/>
          <ac:picMkLst>
            <pc:docMk/>
            <pc:sldMk cId="0" sldId="262"/>
            <ac:picMk id="15" creationId="{00000000-0000-0000-0000-000000000000}"/>
          </ac:picMkLst>
        </pc:picChg>
      </pc:sldChg>
      <pc:sldChg chg="addSp delSp modSp del mod">
        <pc:chgData name="Patrick Sebastine" userId="4a54509ad611c017" providerId="LiveId" clId="{0299954C-783A-4DF1-B682-4C0519D8A147}" dt="2024-07-25T18:57:07.315" v="786" actId="2696"/>
        <pc:sldMkLst>
          <pc:docMk/>
          <pc:sldMk cId="0" sldId="263"/>
        </pc:sldMkLst>
        <pc:spChg chg="mod">
          <ac:chgData name="Patrick Sebastine" userId="4a54509ad611c017" providerId="LiveId" clId="{0299954C-783A-4DF1-B682-4C0519D8A147}" dt="2024-07-25T18:44:22.306" v="674" actId="1036"/>
          <ac:spMkLst>
            <pc:docMk/>
            <pc:sldMk cId="0" sldId="263"/>
            <ac:spMk id="3" creationId="{00000000-0000-0000-0000-000000000000}"/>
          </ac:spMkLst>
        </pc:spChg>
        <pc:spChg chg="del mod">
          <ac:chgData name="Patrick Sebastine" userId="4a54509ad611c017" providerId="LiveId" clId="{0299954C-783A-4DF1-B682-4C0519D8A147}" dt="2024-07-25T18:56:34.408" v="783" actId="21"/>
          <ac:spMkLst>
            <pc:docMk/>
            <pc:sldMk cId="0" sldId="263"/>
            <ac:spMk id="4" creationId="{00000000-0000-0000-0000-000000000000}"/>
          </ac:spMkLst>
        </pc:spChg>
        <pc:spChg chg="del mod">
          <ac:chgData name="Patrick Sebastine" userId="4a54509ad611c017" providerId="LiveId" clId="{0299954C-783A-4DF1-B682-4C0519D8A147}" dt="2024-07-25T18:56:34.408" v="783" actId="21"/>
          <ac:spMkLst>
            <pc:docMk/>
            <pc:sldMk cId="0" sldId="263"/>
            <ac:spMk id="5" creationId="{00000000-0000-0000-0000-000000000000}"/>
          </ac:spMkLst>
        </pc:spChg>
        <pc:spChg chg="del">
          <ac:chgData name="Patrick Sebastine" userId="4a54509ad611c017" providerId="LiveId" clId="{0299954C-783A-4DF1-B682-4C0519D8A147}" dt="2024-07-25T18:56:34.408" v="783" actId="21"/>
          <ac:spMkLst>
            <pc:docMk/>
            <pc:sldMk cId="0" sldId="263"/>
            <ac:spMk id="6" creationId="{00000000-0000-0000-0000-000000000000}"/>
          </ac:spMkLst>
        </pc:spChg>
        <pc:spChg chg="del mod">
          <ac:chgData name="Patrick Sebastine" userId="4a54509ad611c017" providerId="LiveId" clId="{0299954C-783A-4DF1-B682-4C0519D8A147}" dt="2024-07-25T18:56:34.408" v="783" actId="21"/>
          <ac:spMkLst>
            <pc:docMk/>
            <pc:sldMk cId="0" sldId="263"/>
            <ac:spMk id="7" creationId="{00000000-0000-0000-0000-000000000000}"/>
          </ac:spMkLst>
        </pc:spChg>
        <pc:spChg chg="del mod">
          <ac:chgData name="Patrick Sebastine" userId="4a54509ad611c017" providerId="LiveId" clId="{0299954C-783A-4DF1-B682-4C0519D8A147}" dt="2024-07-25T18:56:34.408" v="783" actId="21"/>
          <ac:spMkLst>
            <pc:docMk/>
            <pc:sldMk cId="0" sldId="263"/>
            <ac:spMk id="8" creationId="{00000000-0000-0000-0000-000000000000}"/>
          </ac:spMkLst>
        </pc:spChg>
        <pc:spChg chg="del mod">
          <ac:chgData name="Patrick Sebastine" userId="4a54509ad611c017" providerId="LiveId" clId="{0299954C-783A-4DF1-B682-4C0519D8A147}" dt="2024-07-25T18:56:34.408" v="783" actId="21"/>
          <ac:spMkLst>
            <pc:docMk/>
            <pc:sldMk cId="0" sldId="263"/>
            <ac:spMk id="9" creationId="{00000000-0000-0000-0000-000000000000}"/>
          </ac:spMkLst>
        </pc:spChg>
        <pc:spChg chg="del">
          <ac:chgData name="Patrick Sebastine" userId="4a54509ad611c017" providerId="LiveId" clId="{0299954C-783A-4DF1-B682-4C0519D8A147}" dt="2024-07-25T18:56:34.408" v="783" actId="21"/>
          <ac:spMkLst>
            <pc:docMk/>
            <pc:sldMk cId="0" sldId="263"/>
            <ac:spMk id="10" creationId="{00000000-0000-0000-0000-000000000000}"/>
          </ac:spMkLst>
        </pc:spChg>
        <pc:spChg chg="del mod">
          <ac:chgData name="Patrick Sebastine" userId="4a54509ad611c017" providerId="LiveId" clId="{0299954C-783A-4DF1-B682-4C0519D8A147}" dt="2024-07-25T18:56:34.408" v="783" actId="21"/>
          <ac:spMkLst>
            <pc:docMk/>
            <pc:sldMk cId="0" sldId="263"/>
            <ac:spMk id="11" creationId="{00000000-0000-0000-0000-000000000000}"/>
          </ac:spMkLst>
        </pc:spChg>
        <pc:spChg chg="del mod">
          <ac:chgData name="Patrick Sebastine" userId="4a54509ad611c017" providerId="LiveId" clId="{0299954C-783A-4DF1-B682-4C0519D8A147}" dt="2024-07-25T18:56:34.408" v="783" actId="21"/>
          <ac:spMkLst>
            <pc:docMk/>
            <pc:sldMk cId="0" sldId="263"/>
            <ac:spMk id="12" creationId="{00000000-0000-0000-0000-000000000000}"/>
          </ac:spMkLst>
        </pc:spChg>
        <pc:spChg chg="del mod">
          <ac:chgData name="Patrick Sebastine" userId="4a54509ad611c017" providerId="LiveId" clId="{0299954C-783A-4DF1-B682-4C0519D8A147}" dt="2024-07-25T18:56:34.408" v="783" actId="21"/>
          <ac:spMkLst>
            <pc:docMk/>
            <pc:sldMk cId="0" sldId="263"/>
            <ac:spMk id="13" creationId="{00000000-0000-0000-0000-000000000000}"/>
          </ac:spMkLst>
        </pc:spChg>
        <pc:spChg chg="del">
          <ac:chgData name="Patrick Sebastine" userId="4a54509ad611c017" providerId="LiveId" clId="{0299954C-783A-4DF1-B682-4C0519D8A147}" dt="2024-07-25T18:56:34.408" v="783" actId="21"/>
          <ac:spMkLst>
            <pc:docMk/>
            <pc:sldMk cId="0" sldId="263"/>
            <ac:spMk id="14" creationId="{00000000-0000-0000-0000-000000000000}"/>
          </ac:spMkLst>
        </pc:spChg>
        <pc:spChg chg="del mod">
          <ac:chgData name="Patrick Sebastine" userId="4a54509ad611c017" providerId="LiveId" clId="{0299954C-783A-4DF1-B682-4C0519D8A147}" dt="2024-07-25T18:56:34.408" v="783" actId="21"/>
          <ac:spMkLst>
            <pc:docMk/>
            <pc:sldMk cId="0" sldId="263"/>
            <ac:spMk id="15" creationId="{00000000-0000-0000-0000-000000000000}"/>
          </ac:spMkLst>
        </pc:spChg>
        <pc:spChg chg="del mod">
          <ac:chgData name="Patrick Sebastine" userId="4a54509ad611c017" providerId="LiveId" clId="{0299954C-783A-4DF1-B682-4C0519D8A147}" dt="2024-07-25T18:56:34.408" v="783" actId="21"/>
          <ac:spMkLst>
            <pc:docMk/>
            <pc:sldMk cId="0" sldId="263"/>
            <ac:spMk id="16" creationId="{00000000-0000-0000-0000-000000000000}"/>
          </ac:spMkLst>
        </pc:spChg>
        <pc:spChg chg="del mod">
          <ac:chgData name="Patrick Sebastine" userId="4a54509ad611c017" providerId="LiveId" clId="{0299954C-783A-4DF1-B682-4C0519D8A147}" dt="2024-07-25T18:56:34.408" v="783" actId="21"/>
          <ac:spMkLst>
            <pc:docMk/>
            <pc:sldMk cId="0" sldId="263"/>
            <ac:spMk id="17" creationId="{00000000-0000-0000-0000-000000000000}"/>
          </ac:spMkLst>
        </pc:spChg>
        <pc:spChg chg="del">
          <ac:chgData name="Patrick Sebastine" userId="4a54509ad611c017" providerId="LiveId" clId="{0299954C-783A-4DF1-B682-4C0519D8A147}" dt="2024-07-25T18:56:34.408" v="783" actId="21"/>
          <ac:spMkLst>
            <pc:docMk/>
            <pc:sldMk cId="0" sldId="263"/>
            <ac:spMk id="18" creationId="{00000000-0000-0000-0000-000000000000}"/>
          </ac:spMkLst>
        </pc:spChg>
        <pc:spChg chg="del mod">
          <ac:chgData name="Patrick Sebastine" userId="4a54509ad611c017" providerId="LiveId" clId="{0299954C-783A-4DF1-B682-4C0519D8A147}" dt="2024-07-25T18:56:34.408" v="783" actId="21"/>
          <ac:spMkLst>
            <pc:docMk/>
            <pc:sldMk cId="0" sldId="263"/>
            <ac:spMk id="19" creationId="{00000000-0000-0000-0000-000000000000}"/>
          </ac:spMkLst>
        </pc:spChg>
        <pc:spChg chg="del mod">
          <ac:chgData name="Patrick Sebastine" userId="4a54509ad611c017" providerId="LiveId" clId="{0299954C-783A-4DF1-B682-4C0519D8A147}" dt="2024-07-25T18:56:34.408" v="783" actId="21"/>
          <ac:spMkLst>
            <pc:docMk/>
            <pc:sldMk cId="0" sldId="263"/>
            <ac:spMk id="20" creationId="{00000000-0000-0000-0000-000000000000}"/>
          </ac:spMkLst>
        </pc:spChg>
        <pc:spChg chg="del">
          <ac:chgData name="Patrick Sebastine" userId="4a54509ad611c017" providerId="LiveId" clId="{0299954C-783A-4DF1-B682-4C0519D8A147}" dt="2024-07-25T18:56:34.408" v="783" actId="21"/>
          <ac:spMkLst>
            <pc:docMk/>
            <pc:sldMk cId="0" sldId="263"/>
            <ac:spMk id="21" creationId="{00000000-0000-0000-0000-000000000000}"/>
          </ac:spMkLst>
        </pc:spChg>
        <pc:spChg chg="del mod">
          <ac:chgData name="Patrick Sebastine" userId="4a54509ad611c017" providerId="LiveId" clId="{0299954C-783A-4DF1-B682-4C0519D8A147}" dt="2024-07-25T18:56:34.408" v="783" actId="21"/>
          <ac:spMkLst>
            <pc:docMk/>
            <pc:sldMk cId="0" sldId="263"/>
            <ac:spMk id="22" creationId="{00000000-0000-0000-0000-000000000000}"/>
          </ac:spMkLst>
        </pc:spChg>
        <pc:spChg chg="del mod">
          <ac:chgData name="Patrick Sebastine" userId="4a54509ad611c017" providerId="LiveId" clId="{0299954C-783A-4DF1-B682-4C0519D8A147}" dt="2024-07-25T18:56:34.408" v="783" actId="21"/>
          <ac:spMkLst>
            <pc:docMk/>
            <pc:sldMk cId="0" sldId="263"/>
            <ac:spMk id="23" creationId="{00000000-0000-0000-0000-000000000000}"/>
          </ac:spMkLst>
        </pc:spChg>
        <pc:spChg chg="del mod">
          <ac:chgData name="Patrick Sebastine" userId="4a54509ad611c017" providerId="LiveId" clId="{0299954C-783A-4DF1-B682-4C0519D8A147}" dt="2024-07-25T18:56:34.408" v="783" actId="21"/>
          <ac:spMkLst>
            <pc:docMk/>
            <pc:sldMk cId="0" sldId="263"/>
            <ac:spMk id="24" creationId="{00000000-0000-0000-0000-000000000000}"/>
          </ac:spMkLst>
        </pc:spChg>
        <pc:picChg chg="del">
          <ac:chgData name="Patrick Sebastine" userId="4a54509ad611c017" providerId="LiveId" clId="{0299954C-783A-4DF1-B682-4C0519D8A147}" dt="2024-07-25T17:54:06.253" v="170" actId="478"/>
          <ac:picMkLst>
            <pc:docMk/>
            <pc:sldMk cId="0" sldId="263"/>
            <ac:picMk id="25" creationId="{00000000-0000-0000-0000-000000000000}"/>
          </ac:picMkLst>
        </pc:picChg>
        <pc:picChg chg="add del mod">
          <ac:chgData name="Patrick Sebastine" userId="4a54509ad611c017" providerId="LiveId" clId="{0299954C-783A-4DF1-B682-4C0519D8A147}" dt="2024-07-25T18:47:19.081" v="703" actId="478"/>
          <ac:picMkLst>
            <pc:docMk/>
            <pc:sldMk cId="0" sldId="263"/>
            <ac:picMk id="27" creationId="{4F8A94E5-CDB0-4513-AF65-FCEE49E51352}"/>
          </ac:picMkLst>
        </pc:picChg>
        <pc:picChg chg="add mod">
          <ac:chgData name="Patrick Sebastine" userId="4a54509ad611c017" providerId="LiveId" clId="{0299954C-783A-4DF1-B682-4C0519D8A147}" dt="2024-07-25T18:47:57.160" v="707" actId="14100"/>
          <ac:picMkLst>
            <pc:docMk/>
            <pc:sldMk cId="0" sldId="263"/>
            <ac:picMk id="29" creationId="{9B48A071-4962-CFED-C948-B44D3390F6D1}"/>
          </ac:picMkLst>
        </pc:picChg>
      </pc:sldChg>
      <pc:sldChg chg="addSp delSp modSp del mod">
        <pc:chgData name="Patrick Sebastine" userId="4a54509ad611c017" providerId="LiveId" clId="{0299954C-783A-4DF1-B682-4C0519D8A147}" dt="2024-07-25T18:50:48.922" v="723" actId="2696"/>
        <pc:sldMkLst>
          <pc:docMk/>
          <pc:sldMk cId="0" sldId="264"/>
        </pc:sldMkLst>
        <pc:spChg chg="del mod">
          <ac:chgData name="Patrick Sebastine" userId="4a54509ad611c017" providerId="LiveId" clId="{0299954C-783A-4DF1-B682-4C0519D8A147}" dt="2024-07-25T18:49:54.569" v="716" actId="478"/>
          <ac:spMkLst>
            <pc:docMk/>
            <pc:sldMk cId="0" sldId="264"/>
            <ac:spMk id="3" creationId="{00000000-0000-0000-0000-000000000000}"/>
          </ac:spMkLst>
        </pc:spChg>
        <pc:spChg chg="del">
          <ac:chgData name="Patrick Sebastine" userId="4a54509ad611c017" providerId="LiveId" clId="{0299954C-783A-4DF1-B682-4C0519D8A147}" dt="2024-07-25T18:50:15.797" v="717" actId="21"/>
          <ac:spMkLst>
            <pc:docMk/>
            <pc:sldMk cId="0" sldId="264"/>
            <ac:spMk id="4" creationId="{00000000-0000-0000-0000-000000000000}"/>
          </ac:spMkLst>
        </pc:spChg>
        <pc:spChg chg="del">
          <ac:chgData name="Patrick Sebastine" userId="4a54509ad611c017" providerId="LiveId" clId="{0299954C-783A-4DF1-B682-4C0519D8A147}" dt="2024-07-25T18:50:15.797" v="717" actId="21"/>
          <ac:spMkLst>
            <pc:docMk/>
            <pc:sldMk cId="0" sldId="264"/>
            <ac:spMk id="6" creationId="{00000000-0000-0000-0000-000000000000}"/>
          </ac:spMkLst>
        </pc:spChg>
        <pc:spChg chg="del">
          <ac:chgData name="Patrick Sebastine" userId="4a54509ad611c017" providerId="LiveId" clId="{0299954C-783A-4DF1-B682-4C0519D8A147}" dt="2024-07-25T18:50:15.797" v="717" actId="21"/>
          <ac:spMkLst>
            <pc:docMk/>
            <pc:sldMk cId="0" sldId="264"/>
            <ac:spMk id="7" creationId="{00000000-0000-0000-0000-000000000000}"/>
          </ac:spMkLst>
        </pc:spChg>
        <pc:spChg chg="del">
          <ac:chgData name="Patrick Sebastine" userId="4a54509ad611c017" providerId="LiveId" clId="{0299954C-783A-4DF1-B682-4C0519D8A147}" dt="2024-07-25T18:50:15.797" v="717" actId="21"/>
          <ac:spMkLst>
            <pc:docMk/>
            <pc:sldMk cId="0" sldId="264"/>
            <ac:spMk id="9" creationId="{00000000-0000-0000-0000-000000000000}"/>
          </ac:spMkLst>
        </pc:spChg>
        <pc:spChg chg="del">
          <ac:chgData name="Patrick Sebastine" userId="4a54509ad611c017" providerId="LiveId" clId="{0299954C-783A-4DF1-B682-4C0519D8A147}" dt="2024-07-25T18:50:15.797" v="717" actId="21"/>
          <ac:spMkLst>
            <pc:docMk/>
            <pc:sldMk cId="0" sldId="264"/>
            <ac:spMk id="10" creationId="{00000000-0000-0000-0000-000000000000}"/>
          </ac:spMkLst>
        </pc:spChg>
        <pc:spChg chg="del">
          <ac:chgData name="Patrick Sebastine" userId="4a54509ad611c017" providerId="LiveId" clId="{0299954C-783A-4DF1-B682-4C0519D8A147}" dt="2024-07-25T18:50:15.797" v="717" actId="21"/>
          <ac:spMkLst>
            <pc:docMk/>
            <pc:sldMk cId="0" sldId="264"/>
            <ac:spMk id="12" creationId="{00000000-0000-0000-0000-000000000000}"/>
          </ac:spMkLst>
        </pc:spChg>
        <pc:spChg chg="del">
          <ac:chgData name="Patrick Sebastine" userId="4a54509ad611c017" providerId="LiveId" clId="{0299954C-783A-4DF1-B682-4C0519D8A147}" dt="2024-07-25T18:50:15.797" v="717" actId="21"/>
          <ac:spMkLst>
            <pc:docMk/>
            <pc:sldMk cId="0" sldId="264"/>
            <ac:spMk id="13" creationId="{00000000-0000-0000-0000-000000000000}"/>
          </ac:spMkLst>
        </pc:spChg>
        <pc:spChg chg="del">
          <ac:chgData name="Patrick Sebastine" userId="4a54509ad611c017" providerId="LiveId" clId="{0299954C-783A-4DF1-B682-4C0519D8A147}" dt="2024-07-25T18:50:15.797" v="717" actId="21"/>
          <ac:spMkLst>
            <pc:docMk/>
            <pc:sldMk cId="0" sldId="264"/>
            <ac:spMk id="15" creationId="{00000000-0000-0000-0000-000000000000}"/>
          </ac:spMkLst>
        </pc:spChg>
        <pc:spChg chg="del">
          <ac:chgData name="Patrick Sebastine" userId="4a54509ad611c017" providerId="LiveId" clId="{0299954C-783A-4DF1-B682-4C0519D8A147}" dt="2024-07-25T18:50:15.797" v="717" actId="21"/>
          <ac:spMkLst>
            <pc:docMk/>
            <pc:sldMk cId="0" sldId="264"/>
            <ac:spMk id="16" creationId="{00000000-0000-0000-0000-000000000000}"/>
          </ac:spMkLst>
        </pc:spChg>
        <pc:spChg chg="del">
          <ac:chgData name="Patrick Sebastine" userId="4a54509ad611c017" providerId="LiveId" clId="{0299954C-783A-4DF1-B682-4C0519D8A147}" dt="2024-07-25T18:50:15.797" v="717" actId="21"/>
          <ac:spMkLst>
            <pc:docMk/>
            <pc:sldMk cId="0" sldId="264"/>
            <ac:spMk id="18" creationId="{00000000-0000-0000-0000-000000000000}"/>
          </ac:spMkLst>
        </pc:spChg>
        <pc:spChg chg="del">
          <ac:chgData name="Patrick Sebastine" userId="4a54509ad611c017" providerId="LiveId" clId="{0299954C-783A-4DF1-B682-4C0519D8A147}" dt="2024-07-25T18:50:15.797" v="717" actId="21"/>
          <ac:spMkLst>
            <pc:docMk/>
            <pc:sldMk cId="0" sldId="264"/>
            <ac:spMk id="19" creationId="{00000000-0000-0000-0000-000000000000}"/>
          </ac:spMkLst>
        </pc:spChg>
        <pc:picChg chg="del">
          <ac:chgData name="Patrick Sebastine" userId="4a54509ad611c017" providerId="LiveId" clId="{0299954C-783A-4DF1-B682-4C0519D8A147}" dt="2024-07-25T18:50:15.797" v="717" actId="21"/>
          <ac:picMkLst>
            <pc:docMk/>
            <pc:sldMk cId="0" sldId="264"/>
            <ac:picMk id="5" creationId="{00000000-0000-0000-0000-000000000000}"/>
          </ac:picMkLst>
        </pc:picChg>
        <pc:picChg chg="del">
          <ac:chgData name="Patrick Sebastine" userId="4a54509ad611c017" providerId="LiveId" clId="{0299954C-783A-4DF1-B682-4C0519D8A147}" dt="2024-07-25T18:50:15.797" v="717" actId="21"/>
          <ac:picMkLst>
            <pc:docMk/>
            <pc:sldMk cId="0" sldId="264"/>
            <ac:picMk id="8" creationId="{00000000-0000-0000-0000-000000000000}"/>
          </ac:picMkLst>
        </pc:picChg>
        <pc:picChg chg="del">
          <ac:chgData name="Patrick Sebastine" userId="4a54509ad611c017" providerId="LiveId" clId="{0299954C-783A-4DF1-B682-4C0519D8A147}" dt="2024-07-25T18:50:15.797" v="717" actId="21"/>
          <ac:picMkLst>
            <pc:docMk/>
            <pc:sldMk cId="0" sldId="264"/>
            <ac:picMk id="11" creationId="{00000000-0000-0000-0000-000000000000}"/>
          </ac:picMkLst>
        </pc:picChg>
        <pc:picChg chg="del">
          <ac:chgData name="Patrick Sebastine" userId="4a54509ad611c017" providerId="LiveId" clId="{0299954C-783A-4DF1-B682-4C0519D8A147}" dt="2024-07-25T18:50:15.797" v="717" actId="21"/>
          <ac:picMkLst>
            <pc:docMk/>
            <pc:sldMk cId="0" sldId="264"/>
            <ac:picMk id="14" creationId="{00000000-0000-0000-0000-000000000000}"/>
          </ac:picMkLst>
        </pc:picChg>
        <pc:picChg chg="del">
          <ac:chgData name="Patrick Sebastine" userId="4a54509ad611c017" providerId="LiveId" clId="{0299954C-783A-4DF1-B682-4C0519D8A147}" dt="2024-07-25T18:50:15.797" v="717" actId="21"/>
          <ac:picMkLst>
            <pc:docMk/>
            <pc:sldMk cId="0" sldId="264"/>
            <ac:picMk id="17" creationId="{00000000-0000-0000-0000-000000000000}"/>
          </ac:picMkLst>
        </pc:picChg>
        <pc:picChg chg="del">
          <ac:chgData name="Patrick Sebastine" userId="4a54509ad611c017" providerId="LiveId" clId="{0299954C-783A-4DF1-B682-4C0519D8A147}" dt="2024-07-25T17:54:31.211" v="173" actId="478"/>
          <ac:picMkLst>
            <pc:docMk/>
            <pc:sldMk cId="0" sldId="264"/>
            <ac:picMk id="20" creationId="{00000000-0000-0000-0000-000000000000}"/>
          </ac:picMkLst>
        </pc:picChg>
        <pc:picChg chg="add del mod">
          <ac:chgData name="Patrick Sebastine" userId="4a54509ad611c017" providerId="LiveId" clId="{0299954C-783A-4DF1-B682-4C0519D8A147}" dt="2024-07-25T18:49:52.297" v="715" actId="478"/>
          <ac:picMkLst>
            <pc:docMk/>
            <pc:sldMk cId="0" sldId="264"/>
            <ac:picMk id="22" creationId="{13D1A20F-D225-C6E1-AAC2-A0F5AF132971}"/>
          </ac:picMkLst>
        </pc:picChg>
      </pc:sldChg>
      <pc:sldChg chg="addSp modSp new del mod setBg">
        <pc:chgData name="Patrick Sebastine" userId="4a54509ad611c017" providerId="LiveId" clId="{0299954C-783A-4DF1-B682-4C0519D8A147}" dt="2024-07-25T19:03:59.050" v="813" actId="2696"/>
        <pc:sldMkLst>
          <pc:docMk/>
          <pc:sldMk cId="893616276" sldId="265"/>
        </pc:sldMkLst>
        <pc:spChg chg="add">
          <ac:chgData name="Patrick Sebastine" userId="4a54509ad611c017" providerId="LiveId" clId="{0299954C-783A-4DF1-B682-4C0519D8A147}" dt="2024-07-25T17:54:41.487" v="175" actId="26606"/>
          <ac:spMkLst>
            <pc:docMk/>
            <pc:sldMk cId="893616276" sldId="265"/>
            <ac:spMk id="7" creationId="{42A4FC2C-047E-45A5-965D-8E1E3BF09BC6}"/>
          </ac:spMkLst>
        </pc:spChg>
        <pc:picChg chg="add">
          <ac:chgData name="Patrick Sebastine" userId="4a54509ad611c017" providerId="LiveId" clId="{0299954C-783A-4DF1-B682-4C0519D8A147}" dt="2024-07-25T17:54:41.487" v="175" actId="26606"/>
          <ac:picMkLst>
            <pc:docMk/>
            <pc:sldMk cId="893616276" sldId="265"/>
            <ac:picMk id="3" creationId="{830279A6-8A6B-F5CE-1617-AE3DC1E9E9F1}"/>
          </ac:picMkLst>
        </pc:picChg>
        <pc:picChg chg="add mod">
          <ac:chgData name="Patrick Sebastine" userId="4a54509ad611c017" providerId="LiveId" clId="{0299954C-783A-4DF1-B682-4C0519D8A147}" dt="2024-07-25T19:03:28.347" v="812" actId="14100"/>
          <ac:picMkLst>
            <pc:docMk/>
            <pc:sldMk cId="893616276" sldId="265"/>
            <ac:picMk id="4" creationId="{C54A7B29-0E70-584F-F8A8-943D953B895E}"/>
          </ac:picMkLst>
        </pc:picChg>
      </pc:sldChg>
      <pc:sldChg chg="addSp delSp modSp new mod setBg">
        <pc:chgData name="Patrick Sebastine" userId="4a54509ad611c017" providerId="LiveId" clId="{0299954C-783A-4DF1-B682-4C0519D8A147}" dt="2024-07-25T19:01:15.257" v="803" actId="478"/>
        <pc:sldMkLst>
          <pc:docMk/>
          <pc:sldMk cId="1177538644" sldId="266"/>
        </pc:sldMkLst>
        <pc:spChg chg="add mod">
          <ac:chgData name="Patrick Sebastine" userId="4a54509ad611c017" providerId="LiveId" clId="{0299954C-783A-4DF1-B682-4C0519D8A147}" dt="2024-07-25T19:00:47.445" v="800" actId="14100"/>
          <ac:spMkLst>
            <pc:docMk/>
            <pc:sldMk cId="1177538644" sldId="266"/>
            <ac:spMk id="5" creationId="{00000000-0000-0000-0000-000000000000}"/>
          </ac:spMkLst>
        </pc:spChg>
        <pc:spChg chg="add del mod">
          <ac:chgData name="Patrick Sebastine" userId="4a54509ad611c017" providerId="LiveId" clId="{0299954C-783A-4DF1-B682-4C0519D8A147}" dt="2024-07-25T19:01:15.257" v="803" actId="478"/>
          <ac:spMkLst>
            <pc:docMk/>
            <pc:sldMk cId="1177538644" sldId="266"/>
            <ac:spMk id="6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08:59.239" v="337" actId="1076"/>
          <ac:spMkLst>
            <pc:docMk/>
            <pc:sldMk cId="1177538644" sldId="266"/>
            <ac:spMk id="7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09:28.884" v="368" actId="20577"/>
          <ac:spMkLst>
            <pc:docMk/>
            <pc:sldMk cId="1177538644" sldId="266"/>
            <ac:spMk id="9" creationId="{00000000-0000-0000-0000-000000000000}"/>
          </ac:spMkLst>
        </pc:spChg>
        <pc:spChg chg="add del">
          <ac:chgData name="Patrick Sebastine" userId="4a54509ad611c017" providerId="LiveId" clId="{0299954C-783A-4DF1-B682-4C0519D8A147}" dt="2024-07-25T18:07:30.882" v="331" actId="26606"/>
          <ac:spMkLst>
            <pc:docMk/>
            <pc:sldMk cId="1177538644" sldId="266"/>
            <ac:spMk id="11" creationId="{913AE63C-D5B4-45D1-ACFC-648CFFCF9805}"/>
          </ac:spMkLst>
        </pc:spChg>
        <pc:spChg chg="add del">
          <ac:chgData name="Patrick Sebastine" userId="4a54509ad611c017" providerId="LiveId" clId="{0299954C-783A-4DF1-B682-4C0519D8A147}" dt="2024-07-25T18:07:30.882" v="331" actId="26606"/>
          <ac:spMkLst>
            <pc:docMk/>
            <pc:sldMk cId="1177538644" sldId="266"/>
            <ac:spMk id="12" creationId="{34DE9D20-D6C2-4834-9EE9-EC583F3FE571}"/>
          </ac:spMkLst>
        </pc:spChg>
        <pc:spChg chg="add del">
          <ac:chgData name="Patrick Sebastine" userId="4a54509ad611c017" providerId="LiveId" clId="{0299954C-783A-4DF1-B682-4C0519D8A147}" dt="2024-07-25T17:56:14.575" v="183" actId="26606"/>
          <ac:spMkLst>
            <pc:docMk/>
            <pc:sldMk cId="1177538644" sldId="266"/>
            <ac:spMk id="14" creationId="{B6FACB3C-9069-4791-BC5C-0DB7CD19B853}"/>
          </ac:spMkLst>
        </pc:spChg>
        <pc:spChg chg="add del">
          <ac:chgData name="Patrick Sebastine" userId="4a54509ad611c017" providerId="LiveId" clId="{0299954C-783A-4DF1-B682-4C0519D8A147}" dt="2024-07-25T17:56:14.575" v="183" actId="26606"/>
          <ac:spMkLst>
            <pc:docMk/>
            <pc:sldMk cId="1177538644" sldId="266"/>
            <ac:spMk id="16" creationId="{71F2038E-D777-4B76-81DD-DD13EE91B9DD}"/>
          </ac:spMkLst>
        </pc:spChg>
        <pc:spChg chg="add del">
          <ac:chgData name="Patrick Sebastine" userId="4a54509ad611c017" providerId="LiveId" clId="{0299954C-783A-4DF1-B682-4C0519D8A147}" dt="2024-07-25T17:56:17.603" v="185" actId="26606"/>
          <ac:spMkLst>
            <pc:docMk/>
            <pc:sldMk cId="1177538644" sldId="266"/>
            <ac:spMk id="24" creationId="{0288C6B4-AFC3-407F-A595-EFFD38D4CCAF}"/>
          </ac:spMkLst>
        </pc:spChg>
        <pc:spChg chg="add del">
          <ac:chgData name="Patrick Sebastine" userId="4a54509ad611c017" providerId="LiveId" clId="{0299954C-783A-4DF1-B682-4C0519D8A147}" dt="2024-07-25T17:56:17.603" v="185" actId="26606"/>
          <ac:spMkLst>
            <pc:docMk/>
            <pc:sldMk cId="1177538644" sldId="266"/>
            <ac:spMk id="25" creationId="{CF236821-17FE-429B-8D2C-08E13A64EA40}"/>
          </ac:spMkLst>
        </pc:spChg>
        <pc:spChg chg="add del">
          <ac:chgData name="Patrick Sebastine" userId="4a54509ad611c017" providerId="LiveId" clId="{0299954C-783A-4DF1-B682-4C0519D8A147}" dt="2024-07-25T17:56:17.603" v="185" actId="26606"/>
          <ac:spMkLst>
            <pc:docMk/>
            <pc:sldMk cId="1177538644" sldId="266"/>
            <ac:spMk id="26" creationId="{C0BDBCD2-E081-43AB-9119-C55465E59757}"/>
          </ac:spMkLst>
        </pc:spChg>
        <pc:spChg chg="add del">
          <ac:chgData name="Patrick Sebastine" userId="4a54509ad611c017" providerId="LiveId" clId="{0299954C-783A-4DF1-B682-4C0519D8A147}" dt="2024-07-25T17:56:17.603" v="185" actId="26606"/>
          <ac:spMkLst>
            <pc:docMk/>
            <pc:sldMk cId="1177538644" sldId="266"/>
            <ac:spMk id="27" creationId="{98E79BE4-34FE-485A-98A5-92CE8F7C4743}"/>
          </ac:spMkLst>
        </pc:spChg>
        <pc:spChg chg="add del">
          <ac:chgData name="Patrick Sebastine" userId="4a54509ad611c017" providerId="LiveId" clId="{0299954C-783A-4DF1-B682-4C0519D8A147}" dt="2024-07-25T17:56:17.603" v="185" actId="26606"/>
          <ac:spMkLst>
            <pc:docMk/>
            <pc:sldMk cId="1177538644" sldId="266"/>
            <ac:spMk id="28" creationId="{7A5F0580-5EE9-419F-96EE-B6529EF6E7D0}"/>
          </ac:spMkLst>
        </pc:spChg>
        <pc:spChg chg="add del">
          <ac:chgData name="Patrick Sebastine" userId="4a54509ad611c017" providerId="LiveId" clId="{0299954C-783A-4DF1-B682-4C0519D8A147}" dt="2024-07-25T17:56:20.947" v="187" actId="26606"/>
          <ac:spMkLst>
            <pc:docMk/>
            <pc:sldMk cId="1177538644" sldId="266"/>
            <ac:spMk id="30" creationId="{B6FACB3C-9069-4791-BC5C-0DB7CD19B853}"/>
          </ac:spMkLst>
        </pc:spChg>
        <pc:spChg chg="add del">
          <ac:chgData name="Patrick Sebastine" userId="4a54509ad611c017" providerId="LiveId" clId="{0299954C-783A-4DF1-B682-4C0519D8A147}" dt="2024-07-25T17:56:20.947" v="187" actId="26606"/>
          <ac:spMkLst>
            <pc:docMk/>
            <pc:sldMk cId="1177538644" sldId="266"/>
            <ac:spMk id="31" creationId="{71F2038E-D777-4B76-81DD-DD13EE91B9DD}"/>
          </ac:spMkLst>
        </pc:spChg>
        <pc:spChg chg="add del">
          <ac:chgData name="Patrick Sebastine" userId="4a54509ad611c017" providerId="LiveId" clId="{0299954C-783A-4DF1-B682-4C0519D8A147}" dt="2024-07-25T18:12:30.313" v="373" actId="26606"/>
          <ac:spMkLst>
            <pc:docMk/>
            <pc:sldMk cId="1177538644" sldId="266"/>
            <ac:spMk id="35" creationId="{01D0AF59-99C3-4251-AB9A-C966C6AD4400}"/>
          </ac:spMkLst>
        </pc:spChg>
        <pc:spChg chg="add del">
          <ac:chgData name="Patrick Sebastine" userId="4a54509ad611c017" providerId="LiveId" clId="{0299954C-783A-4DF1-B682-4C0519D8A147}" dt="2024-07-25T18:12:30.313" v="373" actId="26606"/>
          <ac:spMkLst>
            <pc:docMk/>
            <pc:sldMk cId="1177538644" sldId="266"/>
            <ac:spMk id="36" creationId="{1855405F-37A2-4869-9154-F8BE3BECE6C3}"/>
          </ac:spMkLst>
        </pc:spChg>
        <pc:spChg chg="add">
          <ac:chgData name="Patrick Sebastine" userId="4a54509ad611c017" providerId="LiveId" clId="{0299954C-783A-4DF1-B682-4C0519D8A147}" dt="2024-07-25T18:12:30.313" v="373" actId="26606"/>
          <ac:spMkLst>
            <pc:docMk/>
            <pc:sldMk cId="1177538644" sldId="266"/>
            <ac:spMk id="41" creationId="{327D73B4-9F5C-4A64-A179-51B9500CB8B5}"/>
          </ac:spMkLst>
        </pc:spChg>
        <pc:spChg chg="add">
          <ac:chgData name="Patrick Sebastine" userId="4a54509ad611c017" providerId="LiveId" clId="{0299954C-783A-4DF1-B682-4C0519D8A147}" dt="2024-07-25T18:12:30.313" v="373" actId="26606"/>
          <ac:spMkLst>
            <pc:docMk/>
            <pc:sldMk cId="1177538644" sldId="266"/>
            <ac:spMk id="43" creationId="{C1F06963-6374-4B48-844F-071A9BAAAE02}"/>
          </ac:spMkLst>
        </pc:spChg>
        <pc:spChg chg="add">
          <ac:chgData name="Patrick Sebastine" userId="4a54509ad611c017" providerId="LiveId" clId="{0299954C-783A-4DF1-B682-4C0519D8A147}" dt="2024-07-25T18:12:30.313" v="373" actId="26606"/>
          <ac:spMkLst>
            <pc:docMk/>
            <pc:sldMk cId="1177538644" sldId="266"/>
            <ac:spMk id="45" creationId="{6CB927A4-E432-4310-9CD5-E89FF5063179}"/>
          </ac:spMkLst>
        </pc:spChg>
        <pc:spChg chg="add">
          <ac:chgData name="Patrick Sebastine" userId="4a54509ad611c017" providerId="LiveId" clId="{0299954C-783A-4DF1-B682-4C0519D8A147}" dt="2024-07-25T18:12:30.313" v="373" actId="26606"/>
          <ac:spMkLst>
            <pc:docMk/>
            <pc:sldMk cId="1177538644" sldId="266"/>
            <ac:spMk id="47" creationId="{1453BF6C-B012-48B7-B4E8-6D7AC7C27D02}"/>
          </ac:spMkLst>
        </pc:spChg>
        <pc:spChg chg="add">
          <ac:chgData name="Patrick Sebastine" userId="4a54509ad611c017" providerId="LiveId" clId="{0299954C-783A-4DF1-B682-4C0519D8A147}" dt="2024-07-25T18:12:30.313" v="373" actId="26606"/>
          <ac:spMkLst>
            <pc:docMk/>
            <pc:sldMk cId="1177538644" sldId="266"/>
            <ac:spMk id="49" creationId="{E3020543-B24B-4EC4-8FFC-8DD88EEA91A8}"/>
          </ac:spMkLst>
        </pc:spChg>
        <pc:grpChg chg="add del">
          <ac:chgData name="Patrick Sebastine" userId="4a54509ad611c017" providerId="LiveId" clId="{0299954C-783A-4DF1-B682-4C0519D8A147}" dt="2024-07-25T18:07:30.882" v="331" actId="26606"/>
          <ac:grpSpMkLst>
            <pc:docMk/>
            <pc:sldMk cId="1177538644" sldId="266"/>
            <ac:grpSpMk id="13" creationId="{6840C728-4E01-4237-82C8-9624DFA8554D}"/>
          </ac:grpSpMkLst>
        </pc:grpChg>
        <pc:grpChg chg="add del">
          <ac:chgData name="Patrick Sebastine" userId="4a54509ad611c017" providerId="LiveId" clId="{0299954C-783A-4DF1-B682-4C0519D8A147}" dt="2024-07-25T17:56:14.575" v="183" actId="26606"/>
          <ac:grpSpMkLst>
            <pc:docMk/>
            <pc:sldMk cId="1177538644" sldId="266"/>
            <ac:grpSpMk id="18" creationId="{DD354807-230F-4402-B1B9-F733A8F1F190}"/>
          </ac:grpSpMkLst>
        </pc:grpChg>
        <pc:grpChg chg="add del">
          <ac:chgData name="Patrick Sebastine" userId="4a54509ad611c017" providerId="LiveId" clId="{0299954C-783A-4DF1-B682-4C0519D8A147}" dt="2024-07-25T18:07:30.882" v="331" actId="26606"/>
          <ac:grpSpMkLst>
            <pc:docMk/>
            <pc:sldMk cId="1177538644" sldId="266"/>
            <ac:grpSpMk id="22" creationId="{E27AF472-EAE3-4572-AB69-B92BD10DBC6D}"/>
          </ac:grpSpMkLst>
        </pc:grpChg>
        <pc:grpChg chg="add del">
          <ac:chgData name="Patrick Sebastine" userId="4a54509ad611c017" providerId="LiveId" clId="{0299954C-783A-4DF1-B682-4C0519D8A147}" dt="2024-07-25T17:56:20.947" v="187" actId="26606"/>
          <ac:grpSpMkLst>
            <pc:docMk/>
            <pc:sldMk cId="1177538644" sldId="266"/>
            <ac:grpSpMk id="32" creationId="{DD354807-230F-4402-B1B9-F733A8F1F190}"/>
          </ac:grpSpMkLst>
        </pc:grpChg>
        <pc:picChg chg="add mod ord">
          <ac:chgData name="Patrick Sebastine" userId="4a54509ad611c017" providerId="LiveId" clId="{0299954C-783A-4DF1-B682-4C0519D8A147}" dt="2024-07-25T18:19:56.318" v="450" actId="14100"/>
          <ac:picMkLst>
            <pc:docMk/>
            <pc:sldMk cId="1177538644" sldId="266"/>
            <ac:picMk id="3" creationId="{02AE4085-E114-B51F-14EF-AE4EEB849FFF}"/>
          </ac:picMkLst>
        </pc:picChg>
        <pc:cxnChg chg="add">
          <ac:chgData name="Patrick Sebastine" userId="4a54509ad611c017" providerId="LiveId" clId="{0299954C-783A-4DF1-B682-4C0519D8A147}" dt="2024-07-25T18:12:30.313" v="373" actId="26606"/>
          <ac:cxnSpMkLst>
            <pc:docMk/>
            <pc:sldMk cId="1177538644" sldId="266"/>
            <ac:cxnSpMk id="51" creationId="{C49DA8F6-BCC1-4447-B54C-57856834B94B}"/>
          </ac:cxnSpMkLst>
        </pc:cxnChg>
      </pc:sldChg>
      <pc:sldChg chg="addSp delSp modSp new mod setBg">
        <pc:chgData name="Patrick Sebastine" userId="4a54509ad611c017" providerId="LiveId" clId="{0299954C-783A-4DF1-B682-4C0519D8A147}" dt="2024-07-25T18:55:56.378" v="782"/>
        <pc:sldMkLst>
          <pc:docMk/>
          <pc:sldMk cId="739772264" sldId="267"/>
        </pc:sldMkLst>
        <pc:spChg chg="add mod">
          <ac:chgData name="Patrick Sebastine" userId="4a54509ad611c017" providerId="LiveId" clId="{0299954C-783A-4DF1-B682-4C0519D8A147}" dt="2024-07-25T18:55:24.736" v="778" actId="403"/>
          <ac:spMkLst>
            <pc:docMk/>
            <pc:sldMk cId="739772264" sldId="267"/>
            <ac:spMk id="4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5:07.810" v="771" actId="1076"/>
          <ac:spMkLst>
            <pc:docMk/>
            <pc:sldMk cId="739772264" sldId="267"/>
            <ac:spMk id="6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5:07.810" v="771" actId="1076"/>
          <ac:spMkLst>
            <pc:docMk/>
            <pc:sldMk cId="739772264" sldId="267"/>
            <ac:spMk id="7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5:07.810" v="771" actId="1076"/>
          <ac:spMkLst>
            <pc:docMk/>
            <pc:sldMk cId="739772264" sldId="267"/>
            <ac:spMk id="9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5:07.810" v="771" actId="1076"/>
          <ac:spMkLst>
            <pc:docMk/>
            <pc:sldMk cId="739772264" sldId="267"/>
            <ac:spMk id="10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5:07.810" v="771" actId="1076"/>
          <ac:spMkLst>
            <pc:docMk/>
            <pc:sldMk cId="739772264" sldId="267"/>
            <ac:spMk id="12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5:07.810" v="771" actId="1076"/>
          <ac:spMkLst>
            <pc:docMk/>
            <pc:sldMk cId="739772264" sldId="267"/>
            <ac:spMk id="13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5:07.810" v="771" actId="1076"/>
          <ac:spMkLst>
            <pc:docMk/>
            <pc:sldMk cId="739772264" sldId="267"/>
            <ac:spMk id="15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5:07.810" v="771" actId="1076"/>
          <ac:spMkLst>
            <pc:docMk/>
            <pc:sldMk cId="739772264" sldId="267"/>
            <ac:spMk id="16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5:07.810" v="771" actId="1076"/>
          <ac:spMkLst>
            <pc:docMk/>
            <pc:sldMk cId="739772264" sldId="267"/>
            <ac:spMk id="18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5:07.810" v="771" actId="1076"/>
          <ac:spMkLst>
            <pc:docMk/>
            <pc:sldMk cId="739772264" sldId="267"/>
            <ac:spMk id="19" creationId="{00000000-0000-0000-0000-000000000000}"/>
          </ac:spMkLst>
        </pc:spChg>
        <pc:spChg chg="add del">
          <ac:chgData name="Patrick Sebastine" userId="4a54509ad611c017" providerId="LiveId" clId="{0299954C-783A-4DF1-B682-4C0519D8A147}" dt="2024-07-25T18:52:53.503" v="764" actId="26606"/>
          <ac:spMkLst>
            <pc:docMk/>
            <pc:sldMk cId="739772264" sldId="267"/>
            <ac:spMk id="24" creationId="{8950AD4C-6AF3-49F8-94E1-DBCAFB39478B}"/>
          </ac:spMkLst>
        </pc:spChg>
        <pc:spChg chg="add del">
          <ac:chgData name="Patrick Sebastine" userId="4a54509ad611c017" providerId="LiveId" clId="{0299954C-783A-4DF1-B682-4C0519D8A147}" dt="2024-07-25T18:52:53.503" v="764" actId="26606"/>
          <ac:spMkLst>
            <pc:docMk/>
            <pc:sldMk cId="739772264" sldId="267"/>
            <ac:spMk id="26" creationId="{072DC3EE-C469-49E0-A83D-CA3BE525C59A}"/>
          </ac:spMkLst>
        </pc:spChg>
        <pc:spChg chg="add del">
          <ac:chgData name="Patrick Sebastine" userId="4a54509ad611c017" providerId="LiveId" clId="{0299954C-783A-4DF1-B682-4C0519D8A147}" dt="2024-07-25T18:52:53.503" v="764" actId="26606"/>
          <ac:spMkLst>
            <pc:docMk/>
            <pc:sldMk cId="739772264" sldId="267"/>
            <ac:spMk id="28" creationId="{8DBEAE55-3EA1-41D7-A212-5F7D8986C1F2}"/>
          </ac:spMkLst>
        </pc:spChg>
        <pc:spChg chg="add del">
          <ac:chgData name="Patrick Sebastine" userId="4a54509ad611c017" providerId="LiveId" clId="{0299954C-783A-4DF1-B682-4C0519D8A147}" dt="2024-07-25T18:52:53.503" v="764" actId="26606"/>
          <ac:spMkLst>
            <pc:docMk/>
            <pc:sldMk cId="739772264" sldId="267"/>
            <ac:spMk id="30" creationId="{CFC5F0E7-644F-4101-BE72-12825CF537E7}"/>
          </ac:spMkLst>
        </pc:spChg>
        <pc:picChg chg="add mod ord">
          <ac:chgData name="Patrick Sebastine" userId="4a54509ad611c017" providerId="LiveId" clId="{0299954C-783A-4DF1-B682-4C0519D8A147}" dt="2024-07-25T18:55:12.628" v="772" actId="14100"/>
          <ac:picMkLst>
            <pc:docMk/>
            <pc:sldMk cId="739772264" sldId="267"/>
            <ac:picMk id="3" creationId="{8C8A4029-38FA-A61A-141B-D76D0C78E29F}"/>
          </ac:picMkLst>
        </pc:picChg>
        <pc:picChg chg="add mod">
          <ac:chgData name="Patrick Sebastine" userId="4a54509ad611c017" providerId="LiveId" clId="{0299954C-783A-4DF1-B682-4C0519D8A147}" dt="2024-07-25T18:55:07.810" v="771" actId="1076"/>
          <ac:picMkLst>
            <pc:docMk/>
            <pc:sldMk cId="739772264" sldId="267"/>
            <ac:picMk id="5" creationId="{00000000-0000-0000-0000-000000000000}"/>
          </ac:picMkLst>
        </pc:picChg>
        <pc:picChg chg="add mod">
          <ac:chgData name="Patrick Sebastine" userId="4a54509ad611c017" providerId="LiveId" clId="{0299954C-783A-4DF1-B682-4C0519D8A147}" dt="2024-07-25T18:55:07.810" v="771" actId="1076"/>
          <ac:picMkLst>
            <pc:docMk/>
            <pc:sldMk cId="739772264" sldId="267"/>
            <ac:picMk id="8" creationId="{00000000-0000-0000-0000-000000000000}"/>
          </ac:picMkLst>
        </pc:picChg>
        <pc:picChg chg="add mod">
          <ac:chgData name="Patrick Sebastine" userId="4a54509ad611c017" providerId="LiveId" clId="{0299954C-783A-4DF1-B682-4C0519D8A147}" dt="2024-07-25T18:55:07.810" v="771" actId="1076"/>
          <ac:picMkLst>
            <pc:docMk/>
            <pc:sldMk cId="739772264" sldId="267"/>
            <ac:picMk id="11" creationId="{00000000-0000-0000-0000-000000000000}"/>
          </ac:picMkLst>
        </pc:picChg>
        <pc:picChg chg="add mod">
          <ac:chgData name="Patrick Sebastine" userId="4a54509ad611c017" providerId="LiveId" clId="{0299954C-783A-4DF1-B682-4C0519D8A147}" dt="2024-07-25T18:55:07.810" v="771" actId="1076"/>
          <ac:picMkLst>
            <pc:docMk/>
            <pc:sldMk cId="739772264" sldId="267"/>
            <ac:picMk id="14" creationId="{00000000-0000-0000-0000-000000000000}"/>
          </ac:picMkLst>
        </pc:picChg>
        <pc:picChg chg="add mod">
          <ac:chgData name="Patrick Sebastine" userId="4a54509ad611c017" providerId="LiveId" clId="{0299954C-783A-4DF1-B682-4C0519D8A147}" dt="2024-07-25T18:55:07.810" v="771" actId="1076"/>
          <ac:picMkLst>
            <pc:docMk/>
            <pc:sldMk cId="739772264" sldId="267"/>
            <ac:picMk id="17" creationId="{00000000-0000-0000-0000-000000000000}"/>
          </ac:picMkLst>
        </pc:picChg>
      </pc:sldChg>
      <pc:sldChg chg="addSp modSp new mod setBg">
        <pc:chgData name="Patrick Sebastine" userId="4a54509ad611c017" providerId="LiveId" clId="{0299954C-783A-4DF1-B682-4C0519D8A147}" dt="2024-07-25T19:02:41.328" v="807" actId="14100"/>
        <pc:sldMkLst>
          <pc:docMk/>
          <pc:sldMk cId="3788549785" sldId="268"/>
        </pc:sldMkLst>
        <pc:spChg chg="add mod">
          <ac:chgData name="Patrick Sebastine" userId="4a54509ad611c017" providerId="LiveId" clId="{0299954C-783A-4DF1-B682-4C0519D8A147}" dt="2024-07-25T18:58:01.433" v="793" actId="1076"/>
          <ac:spMkLst>
            <pc:docMk/>
            <pc:sldMk cId="3788549785" sldId="268"/>
            <ac:spMk id="4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8:01.433" v="793" actId="1076"/>
          <ac:spMkLst>
            <pc:docMk/>
            <pc:sldMk cId="3788549785" sldId="268"/>
            <ac:spMk id="5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8:01.433" v="793" actId="1076"/>
          <ac:spMkLst>
            <pc:docMk/>
            <pc:sldMk cId="3788549785" sldId="268"/>
            <ac:spMk id="6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8:01.433" v="793" actId="1076"/>
          <ac:spMkLst>
            <pc:docMk/>
            <pc:sldMk cId="3788549785" sldId="268"/>
            <ac:spMk id="7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8:01.433" v="793" actId="1076"/>
          <ac:spMkLst>
            <pc:docMk/>
            <pc:sldMk cId="3788549785" sldId="268"/>
            <ac:spMk id="8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8:01.433" v="793" actId="1076"/>
          <ac:spMkLst>
            <pc:docMk/>
            <pc:sldMk cId="3788549785" sldId="268"/>
            <ac:spMk id="9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8:01.433" v="793" actId="1076"/>
          <ac:spMkLst>
            <pc:docMk/>
            <pc:sldMk cId="3788549785" sldId="268"/>
            <ac:spMk id="10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8:01.433" v="793" actId="1076"/>
          <ac:spMkLst>
            <pc:docMk/>
            <pc:sldMk cId="3788549785" sldId="268"/>
            <ac:spMk id="11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8:01.433" v="793" actId="1076"/>
          <ac:spMkLst>
            <pc:docMk/>
            <pc:sldMk cId="3788549785" sldId="268"/>
            <ac:spMk id="12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8:01.433" v="793" actId="1076"/>
          <ac:spMkLst>
            <pc:docMk/>
            <pc:sldMk cId="3788549785" sldId="268"/>
            <ac:spMk id="13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8:01.433" v="793" actId="1076"/>
          <ac:spMkLst>
            <pc:docMk/>
            <pc:sldMk cId="3788549785" sldId="268"/>
            <ac:spMk id="14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8:01.433" v="793" actId="1076"/>
          <ac:spMkLst>
            <pc:docMk/>
            <pc:sldMk cId="3788549785" sldId="268"/>
            <ac:spMk id="15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8:01.433" v="793" actId="1076"/>
          <ac:spMkLst>
            <pc:docMk/>
            <pc:sldMk cId="3788549785" sldId="268"/>
            <ac:spMk id="16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8:01.433" v="793" actId="1076"/>
          <ac:spMkLst>
            <pc:docMk/>
            <pc:sldMk cId="3788549785" sldId="268"/>
            <ac:spMk id="17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8:01.433" v="793" actId="1076"/>
          <ac:spMkLst>
            <pc:docMk/>
            <pc:sldMk cId="3788549785" sldId="268"/>
            <ac:spMk id="18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8:01.433" v="793" actId="1076"/>
          <ac:spMkLst>
            <pc:docMk/>
            <pc:sldMk cId="3788549785" sldId="268"/>
            <ac:spMk id="19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8:01.433" v="793" actId="1076"/>
          <ac:spMkLst>
            <pc:docMk/>
            <pc:sldMk cId="3788549785" sldId="268"/>
            <ac:spMk id="20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8:01.433" v="793" actId="1076"/>
          <ac:spMkLst>
            <pc:docMk/>
            <pc:sldMk cId="3788549785" sldId="268"/>
            <ac:spMk id="21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8:01.433" v="793" actId="1076"/>
          <ac:spMkLst>
            <pc:docMk/>
            <pc:sldMk cId="3788549785" sldId="268"/>
            <ac:spMk id="22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8:01.433" v="793" actId="1076"/>
          <ac:spMkLst>
            <pc:docMk/>
            <pc:sldMk cId="3788549785" sldId="268"/>
            <ac:spMk id="23" creationId="{00000000-0000-0000-0000-000000000000}"/>
          </ac:spMkLst>
        </pc:spChg>
        <pc:spChg chg="add mod">
          <ac:chgData name="Patrick Sebastine" userId="4a54509ad611c017" providerId="LiveId" clId="{0299954C-783A-4DF1-B682-4C0519D8A147}" dt="2024-07-25T18:58:01.433" v="793" actId="1076"/>
          <ac:spMkLst>
            <pc:docMk/>
            <pc:sldMk cId="3788549785" sldId="268"/>
            <ac:spMk id="24" creationId="{00000000-0000-0000-0000-000000000000}"/>
          </ac:spMkLst>
        </pc:spChg>
        <pc:spChg chg="add">
          <ac:chgData name="Patrick Sebastine" userId="4a54509ad611c017" providerId="LiveId" clId="{0299954C-783A-4DF1-B682-4C0519D8A147}" dt="2024-07-25T18:57:24.065" v="787" actId="26606"/>
          <ac:spMkLst>
            <pc:docMk/>
            <pc:sldMk cId="3788549785" sldId="268"/>
            <ac:spMk id="29" creationId="{7C1E5815-D54C-487F-A054-6D4930ADE3DF}"/>
          </ac:spMkLst>
        </pc:spChg>
        <pc:spChg chg="add">
          <ac:chgData name="Patrick Sebastine" userId="4a54509ad611c017" providerId="LiveId" clId="{0299954C-783A-4DF1-B682-4C0519D8A147}" dt="2024-07-25T18:57:24.065" v="787" actId="26606"/>
          <ac:spMkLst>
            <pc:docMk/>
            <pc:sldMk cId="3788549785" sldId="268"/>
            <ac:spMk id="31" creationId="{736F0DFD-0954-464F-BF12-DD2E6F6E0380}"/>
          </ac:spMkLst>
        </pc:spChg>
        <pc:picChg chg="add mod">
          <ac:chgData name="Patrick Sebastine" userId="4a54509ad611c017" providerId="LiveId" clId="{0299954C-783A-4DF1-B682-4C0519D8A147}" dt="2024-07-25T19:02:41.328" v="807" actId="14100"/>
          <ac:picMkLst>
            <pc:docMk/>
            <pc:sldMk cId="3788549785" sldId="268"/>
            <ac:picMk id="3" creationId="{0B0AF9B5-C3A6-C665-EC26-4C0B61DFF199}"/>
          </ac:picMkLst>
        </pc:picChg>
      </pc:sldChg>
      <pc:sldChg chg="addSp delSp modSp new mod setBg">
        <pc:chgData name="Patrick Sebastine" userId="4a54509ad611c017" providerId="LiveId" clId="{0299954C-783A-4DF1-B682-4C0519D8A147}" dt="2024-07-25T19:09:56.634" v="893" actId="1076"/>
        <pc:sldMkLst>
          <pc:docMk/>
          <pc:sldMk cId="1367457225" sldId="269"/>
        </pc:sldMkLst>
        <pc:spChg chg="add mod ord">
          <ac:chgData name="Patrick Sebastine" userId="4a54509ad611c017" providerId="LiveId" clId="{0299954C-783A-4DF1-B682-4C0519D8A147}" dt="2024-07-25T19:09:56.634" v="893" actId="1076"/>
          <ac:spMkLst>
            <pc:docMk/>
            <pc:sldMk cId="1367457225" sldId="269"/>
            <ac:spMk id="6" creationId="{10B0BE76-9913-E5AA-6A38-8B00275D7181}"/>
          </ac:spMkLst>
        </pc:spChg>
        <pc:spChg chg="add mod">
          <ac:chgData name="Patrick Sebastine" userId="4a54509ad611c017" providerId="LiveId" clId="{0299954C-783A-4DF1-B682-4C0519D8A147}" dt="2024-07-25T19:09:49.979" v="892" actId="1076"/>
          <ac:spMkLst>
            <pc:docMk/>
            <pc:sldMk cId="1367457225" sldId="269"/>
            <ac:spMk id="7" creationId="{8C186C6F-AAA2-63FC-E949-832510DD8FB8}"/>
          </ac:spMkLst>
        </pc:spChg>
        <pc:spChg chg="add">
          <ac:chgData name="Patrick Sebastine" userId="4a54509ad611c017" providerId="LiveId" clId="{0299954C-783A-4DF1-B682-4C0519D8A147}" dt="2024-07-25T19:09:31.001" v="889" actId="26606"/>
          <ac:spMkLst>
            <pc:docMk/>
            <pc:sldMk cId="1367457225" sldId="269"/>
            <ac:spMk id="12" creationId="{8950AD4C-6AF3-49F8-94E1-DBCAFB39478B}"/>
          </ac:spMkLst>
        </pc:spChg>
        <pc:spChg chg="add">
          <ac:chgData name="Patrick Sebastine" userId="4a54509ad611c017" providerId="LiveId" clId="{0299954C-783A-4DF1-B682-4C0519D8A147}" dt="2024-07-25T19:09:31.001" v="889" actId="26606"/>
          <ac:spMkLst>
            <pc:docMk/>
            <pc:sldMk cId="1367457225" sldId="269"/>
            <ac:spMk id="14" creationId="{072DC3EE-C469-49E0-A83D-CA3BE525C59A}"/>
          </ac:spMkLst>
        </pc:spChg>
        <pc:spChg chg="add">
          <ac:chgData name="Patrick Sebastine" userId="4a54509ad611c017" providerId="LiveId" clId="{0299954C-783A-4DF1-B682-4C0519D8A147}" dt="2024-07-25T19:09:31.001" v="889" actId="26606"/>
          <ac:spMkLst>
            <pc:docMk/>
            <pc:sldMk cId="1367457225" sldId="269"/>
            <ac:spMk id="16" creationId="{8DBEAE55-3EA1-41D7-A212-5F7D8986C1F2}"/>
          </ac:spMkLst>
        </pc:spChg>
        <pc:spChg chg="add">
          <ac:chgData name="Patrick Sebastine" userId="4a54509ad611c017" providerId="LiveId" clId="{0299954C-783A-4DF1-B682-4C0519D8A147}" dt="2024-07-25T19:09:31.001" v="889" actId="26606"/>
          <ac:spMkLst>
            <pc:docMk/>
            <pc:sldMk cId="1367457225" sldId="269"/>
            <ac:spMk id="18" creationId="{CFC5F0E7-644F-4101-BE72-12825CF537E7}"/>
          </ac:spMkLst>
        </pc:spChg>
        <pc:picChg chg="add del">
          <ac:chgData name="Patrick Sebastine" userId="4a54509ad611c017" providerId="LiveId" clId="{0299954C-783A-4DF1-B682-4C0519D8A147}" dt="2024-07-25T19:04:32.345" v="816" actId="478"/>
          <ac:picMkLst>
            <pc:docMk/>
            <pc:sldMk cId="1367457225" sldId="269"/>
            <ac:picMk id="3" creationId="{36008117-F2AD-BE88-37EE-F15902B3DB48}"/>
          </ac:picMkLst>
        </pc:picChg>
        <pc:picChg chg="add del">
          <ac:chgData name="Patrick Sebastine" userId="4a54509ad611c017" providerId="LiveId" clId="{0299954C-783A-4DF1-B682-4C0519D8A147}" dt="2024-07-25T19:04:55.049" v="818" actId="478"/>
          <ac:picMkLst>
            <pc:docMk/>
            <pc:sldMk cId="1367457225" sldId="269"/>
            <ac:picMk id="5" creationId="{BEEE92BC-BC69-B326-0BF9-F3E426FC6CBB}"/>
          </ac:picMkLst>
        </pc:picChg>
      </pc:sldChg>
      <pc:sldMasterChg chg="setBg modSldLayout">
        <pc:chgData name="Patrick Sebastine" userId="4a54509ad611c017" providerId="LiveId" clId="{0299954C-783A-4DF1-B682-4C0519D8A147}" dt="2024-07-25T18:55:56.378" v="782"/>
        <pc:sldMasterMkLst>
          <pc:docMk/>
          <pc:sldMasterMk cId="0" sldId="2147483648"/>
        </pc:sldMasterMkLst>
        <pc:sldLayoutChg chg="setBg">
          <pc:chgData name="Patrick Sebastine" userId="4a54509ad611c017" providerId="LiveId" clId="{0299954C-783A-4DF1-B682-4C0519D8A147}" dt="2024-07-25T18:55:56.378" v="782"/>
          <pc:sldLayoutMkLst>
            <pc:docMk/>
            <pc:sldMasterMk cId="0" sldId="2147483648"/>
            <pc:sldLayoutMk cId="0" sldId="2147483649"/>
          </pc:sldLayoutMkLst>
        </pc:sldLayoutChg>
      </pc:sldMasterChg>
    </pc:docChg>
  </pc:docChgLst>
</pc:chgInfo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87455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7710516" y="560725"/>
            <a:ext cx="6192878" cy="291181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 err="1">
                <a:solidFill>
                  <a:srgbClr val="009999"/>
                </a:solidFill>
                <a:latin typeface="+mj-lt"/>
                <a:ea typeface="+mj-ea"/>
                <a:cs typeface="+mj-cs"/>
              </a:rPr>
              <a:t>Cyclistic</a:t>
            </a:r>
            <a:r>
              <a:rPr lang="en-US" sz="5400" b="1" dirty="0">
                <a:solidFill>
                  <a:srgbClr val="009999"/>
                </a:solidFill>
                <a:latin typeface="+mj-lt"/>
                <a:ea typeface="+mj-ea"/>
                <a:cs typeface="+mj-cs"/>
              </a:rPr>
              <a:t> Bike Share Analysis: Turning Casual Riders into Annual Members</a:t>
            </a:r>
            <a:endParaRPr lang="en-US" sz="5400" dirty="0">
              <a:solidFill>
                <a:srgbClr val="009999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558" y="664982"/>
            <a:ext cx="6890626" cy="6890627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blue circle with a person riding a bicycle&#10;&#10;Description automatically generated">
            <a:extLst>
              <a:ext uri="{FF2B5EF4-FFF2-40B4-BE49-F238E27FC236}">
                <a16:creationId xmlns:a16="http://schemas.microsoft.com/office/drawing/2014/main" id="{02AE4085-E114-B51F-14EF-AE4EEB849F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626" b="1"/>
          <a:stretch/>
        </p:blipFill>
        <p:spPr>
          <a:xfrm>
            <a:off x="174171" y="232651"/>
            <a:ext cx="7322957" cy="7322957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</p:spPr>
      </p:pic>
      <p:sp>
        <p:nvSpPr>
          <p:cNvPr id="45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5947" y="844414"/>
            <a:ext cx="205818" cy="205818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7" name="!!circle graphic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7303" y="1875235"/>
            <a:ext cx="189054" cy="189054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9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44978" y="6930098"/>
            <a:ext cx="134912" cy="134911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51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03394" y="4343126"/>
            <a:ext cx="0" cy="3886474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hape 4"/>
          <p:cNvSpPr/>
          <p:nvPr/>
        </p:nvSpPr>
        <p:spPr>
          <a:xfrm>
            <a:off x="11660630" y="6688007"/>
            <a:ext cx="243262" cy="243262"/>
          </a:xfrm>
          <a:prstGeom prst="roundRect">
            <a:avLst>
              <a:gd name="adj" fmla="val 32265652"/>
            </a:avLst>
          </a:prstGeom>
          <a:solidFill>
            <a:srgbClr val="902FFA"/>
          </a:solidFill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9" name="Text 6"/>
          <p:cNvSpPr/>
          <p:nvPr/>
        </p:nvSpPr>
        <p:spPr>
          <a:xfrm>
            <a:off x="11903892" y="6664471"/>
            <a:ext cx="1927390" cy="266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defTabSz="777240">
              <a:lnSpc>
                <a:spcPts val="2075"/>
              </a:lnSpc>
              <a:spcAft>
                <a:spcPts val="600"/>
              </a:spcAft>
            </a:pPr>
            <a:r>
              <a:rPr lang="en-US" sz="1482" b="1" kern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by Patrick Sebastine</a:t>
            </a:r>
          </a:p>
          <a:p>
            <a:pPr defTabSz="777240">
              <a:lnSpc>
                <a:spcPts val="2075"/>
              </a:lnSpc>
              <a:spcAft>
                <a:spcPts val="600"/>
              </a:spcAft>
            </a:pPr>
            <a:r>
              <a:rPr lang="en-US" sz="1482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                    July 2024</a:t>
            </a:r>
            <a:endParaRPr lang="en-US" sz="1744" dirty="0"/>
          </a:p>
        </p:txBody>
      </p:sp>
    </p:spTree>
    <p:extLst>
      <p:ext uri="{BB962C8B-B14F-4D97-AF65-F5344CB8AC3E}">
        <p14:creationId xmlns:p14="http://schemas.microsoft.com/office/powerpoint/2010/main" val="1177538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72DC3EE-C469-49E0-A83D-CA3BE525C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173728" y="0"/>
            <a:ext cx="11456669" cy="8229600"/>
          </a:xfrm>
          <a:custGeom>
            <a:avLst/>
            <a:gdLst>
              <a:gd name="connsiteX0" fmla="*/ 7924201 w 9547224"/>
              <a:gd name="connsiteY0" fmla="*/ 0 h 6858000"/>
              <a:gd name="connsiteX1" fmla="*/ 6830968 w 9547224"/>
              <a:gd name="connsiteY1" fmla="*/ 0 h 6858000"/>
              <a:gd name="connsiteX2" fmla="*/ 6514769 w 9547224"/>
              <a:gd name="connsiteY2" fmla="*/ 0 h 6858000"/>
              <a:gd name="connsiteX3" fmla="*/ 6050802 w 9547224"/>
              <a:gd name="connsiteY3" fmla="*/ 0 h 6858000"/>
              <a:gd name="connsiteX4" fmla="*/ 4341273 w 9547224"/>
              <a:gd name="connsiteY4" fmla="*/ 0 h 6858000"/>
              <a:gd name="connsiteX5" fmla="*/ 0 w 9547224"/>
              <a:gd name="connsiteY5" fmla="*/ 0 h 6858000"/>
              <a:gd name="connsiteX6" fmla="*/ 0 w 9547224"/>
              <a:gd name="connsiteY6" fmla="*/ 6858000 h 6858000"/>
              <a:gd name="connsiteX7" fmla="*/ 4341273 w 9547224"/>
              <a:gd name="connsiteY7" fmla="*/ 6858000 h 6858000"/>
              <a:gd name="connsiteX8" fmla="*/ 6050802 w 9547224"/>
              <a:gd name="connsiteY8" fmla="*/ 6858000 h 6858000"/>
              <a:gd name="connsiteX9" fmla="*/ 6514769 w 9547224"/>
              <a:gd name="connsiteY9" fmla="*/ 6858000 h 6858000"/>
              <a:gd name="connsiteX10" fmla="*/ 6830968 w 9547224"/>
              <a:gd name="connsiteY10" fmla="*/ 6858000 h 6858000"/>
              <a:gd name="connsiteX11" fmla="*/ 7044470 w 9547224"/>
              <a:gd name="connsiteY11" fmla="*/ 6858000 h 6858000"/>
              <a:gd name="connsiteX12" fmla="*/ 7156226 w 9547224"/>
              <a:gd name="connsiteY12" fmla="*/ 6780599 h 6858000"/>
              <a:gd name="connsiteX13" fmla="*/ 7672874 w 9547224"/>
              <a:gd name="connsiteY13" fmla="*/ 6374814 h 6858000"/>
              <a:gd name="connsiteX14" fmla="*/ 9547224 w 9547224"/>
              <a:gd name="connsiteY14" fmla="*/ 3621656 h 6858000"/>
              <a:gd name="connsiteX15" fmla="*/ 7946325 w 9547224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547224" h="6858000">
                <a:moveTo>
                  <a:pt x="7924201" y="0"/>
                </a:moveTo>
                <a:lnTo>
                  <a:pt x="6830968" y="0"/>
                </a:lnTo>
                <a:lnTo>
                  <a:pt x="6514769" y="0"/>
                </a:lnTo>
                <a:lnTo>
                  <a:pt x="6050802" y="0"/>
                </a:lnTo>
                <a:lnTo>
                  <a:pt x="4341273" y="0"/>
                </a:lnTo>
                <a:lnTo>
                  <a:pt x="0" y="0"/>
                </a:lnTo>
                <a:lnTo>
                  <a:pt x="0" y="6858000"/>
                </a:lnTo>
                <a:lnTo>
                  <a:pt x="4341273" y="6858000"/>
                </a:lnTo>
                <a:lnTo>
                  <a:pt x="6050802" y="6858000"/>
                </a:lnTo>
                <a:lnTo>
                  <a:pt x="6514769" y="6858000"/>
                </a:lnTo>
                <a:lnTo>
                  <a:pt x="6830968" y="6858000"/>
                </a:lnTo>
                <a:lnTo>
                  <a:pt x="7044470" y="6858000"/>
                </a:lnTo>
                <a:lnTo>
                  <a:pt x="7156226" y="6780599"/>
                </a:lnTo>
                <a:cubicBezTo>
                  <a:pt x="7330044" y="6653108"/>
                  <a:pt x="7500671" y="6515397"/>
                  <a:pt x="7672874" y="6374814"/>
                </a:cubicBezTo>
                <a:cubicBezTo>
                  <a:pt x="8618499" y="5602839"/>
                  <a:pt x="9547224" y="4969131"/>
                  <a:pt x="9547224" y="3621656"/>
                </a:cubicBezTo>
                <a:cubicBezTo>
                  <a:pt x="9547224" y="2093192"/>
                  <a:pt x="8973488" y="754641"/>
                  <a:pt x="7946325" y="14997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DBEAE55-3EA1-41D7-A212-5F7D8986C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654647" y="0"/>
            <a:ext cx="3035667" cy="82296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FC5F0E7-644F-4101-BE72-12825CF53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901061" y="0"/>
            <a:ext cx="3043721" cy="82296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Shape 3">
            <a:extLst>
              <a:ext uri="{FF2B5EF4-FFF2-40B4-BE49-F238E27FC236}">
                <a16:creationId xmlns:a16="http://schemas.microsoft.com/office/drawing/2014/main" id="{10B0BE76-9913-E5AA-6A38-8B00275D7181}"/>
              </a:ext>
            </a:extLst>
          </p:cNvPr>
          <p:cNvSpPr/>
          <p:nvPr/>
        </p:nvSpPr>
        <p:spPr>
          <a:xfrm>
            <a:off x="3201582" y="3051391"/>
            <a:ext cx="8534399" cy="2126817"/>
          </a:xfrm>
          <a:prstGeom prst="roundRect">
            <a:avLst>
              <a:gd name="adj" fmla="val 5611"/>
            </a:avLst>
          </a:prstGeom>
          <a:solidFill>
            <a:srgbClr val="D6F5EE"/>
          </a:solidFill>
          <a:ln w="1524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ZA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8C186C6F-AAA2-63FC-E949-832510DD8FB8}"/>
              </a:ext>
            </a:extLst>
          </p:cNvPr>
          <p:cNvSpPr/>
          <p:nvPr/>
        </p:nvSpPr>
        <p:spPr>
          <a:xfrm>
            <a:off x="3048001" y="3952885"/>
            <a:ext cx="8534398" cy="90926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defTabSz="1051560">
              <a:lnSpc>
                <a:spcPts val="3577"/>
              </a:lnSpc>
              <a:spcAft>
                <a:spcPts val="600"/>
              </a:spcAft>
            </a:pPr>
            <a:r>
              <a:rPr lang="en-US" sz="6210" b="1" kern="1200">
                <a:solidFill>
                  <a:srgbClr val="00606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THANK YOU</a:t>
            </a:r>
            <a:endParaRPr lang="en-US" sz="5400" b="1">
              <a:solidFill>
                <a:srgbClr val="0099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7457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3">
            <a:extLst>
              <a:ext uri="{FF2B5EF4-FFF2-40B4-BE49-F238E27FC236}">
                <a16:creationId xmlns:a16="http://schemas.microsoft.com/office/drawing/2014/main" id="{EFD08E93-CA65-1C2D-0B7C-D1B4D4B059F9}"/>
              </a:ext>
            </a:extLst>
          </p:cNvPr>
          <p:cNvSpPr/>
          <p:nvPr/>
        </p:nvSpPr>
        <p:spPr>
          <a:xfrm>
            <a:off x="7687692" y="4382107"/>
            <a:ext cx="1132530" cy="505778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12" name="Shape 3">
            <a:extLst>
              <a:ext uri="{FF2B5EF4-FFF2-40B4-BE49-F238E27FC236}">
                <a16:creationId xmlns:a16="http://schemas.microsoft.com/office/drawing/2014/main" id="{297E30AF-461D-282F-6722-559D8DE36FA4}"/>
              </a:ext>
            </a:extLst>
          </p:cNvPr>
          <p:cNvSpPr/>
          <p:nvPr/>
        </p:nvSpPr>
        <p:spPr>
          <a:xfrm>
            <a:off x="925150" y="4382107"/>
            <a:ext cx="1132530" cy="505778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ZA"/>
          </a:p>
        </p:txBody>
      </p:sp>
      <p:sp>
        <p:nvSpPr>
          <p:cNvPr id="4" name="Text 2"/>
          <p:cNvSpPr/>
          <p:nvPr/>
        </p:nvSpPr>
        <p:spPr>
          <a:xfrm>
            <a:off x="864037" y="2986785"/>
            <a:ext cx="7302341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5400" b="1" dirty="0">
                <a:solidFill>
                  <a:srgbClr val="009999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Problem &amp; Solution</a:t>
            </a:r>
            <a:endParaRPr lang="en-US" sz="5400" dirty="0">
              <a:solidFill>
                <a:srgbClr val="009999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864037" y="4375411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Problem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5007990"/>
            <a:ext cx="6150054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marketing team believes the company's future growth lies in increasing annual memberships. We need to understand how casual and annual members use our bikes differently.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7623929" y="4375411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Solution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7623929" y="5007990"/>
            <a:ext cx="6150054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 targeted strategies to convert casual riders into annual members, ensuring long-term customer retention and revenue growth.</a:t>
            </a:r>
            <a:endParaRPr lang="en-US" sz="1944" dirty="0"/>
          </a:p>
        </p:txBody>
      </p:sp>
      <p:pic>
        <p:nvPicPr>
          <p:cNvPr id="11" name="Picture 10" descr="Question mark boxes">
            <a:extLst>
              <a:ext uri="{FF2B5EF4-FFF2-40B4-BE49-F238E27FC236}">
                <a16:creationId xmlns:a16="http://schemas.microsoft.com/office/drawing/2014/main" id="{5E5C420D-23A0-CB67-A4C1-7A9810140F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" y="0"/>
            <a:ext cx="14629861" cy="273399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  <p:txBody>
          <a:bodyPr/>
          <a:lstStyle/>
          <a:p>
            <a:endParaRPr lang="en-ZA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ZA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1023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74790" y="3429595"/>
            <a:ext cx="5620464" cy="7025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32"/>
              </a:lnSpc>
              <a:buNone/>
            </a:pPr>
            <a:r>
              <a:rPr lang="en-US" sz="5400" b="1" dirty="0">
                <a:solidFill>
                  <a:srgbClr val="009999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Background</a:t>
            </a:r>
            <a:endParaRPr lang="en-US" sz="5400" dirty="0">
              <a:solidFill>
                <a:srgbClr val="009999"/>
              </a:solidFill>
            </a:endParaRPr>
          </a:p>
        </p:txBody>
      </p:sp>
      <p:sp>
        <p:nvSpPr>
          <p:cNvPr id="6" name="Shape 3"/>
          <p:cNvSpPr/>
          <p:nvPr/>
        </p:nvSpPr>
        <p:spPr>
          <a:xfrm>
            <a:off x="1174790" y="4722257"/>
            <a:ext cx="505778" cy="505778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7" name="Text 4"/>
          <p:cNvSpPr/>
          <p:nvPr/>
        </p:nvSpPr>
        <p:spPr>
          <a:xfrm>
            <a:off x="1339929" y="4806553"/>
            <a:ext cx="175379" cy="3371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55"/>
              </a:lnSpc>
              <a:buNone/>
            </a:pPr>
            <a:r>
              <a:rPr lang="en-US" sz="2655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55" dirty="0"/>
          </a:p>
        </p:txBody>
      </p:sp>
      <p:sp>
        <p:nvSpPr>
          <p:cNvPr id="8" name="Text 5"/>
          <p:cNvSpPr/>
          <p:nvPr/>
        </p:nvSpPr>
        <p:spPr>
          <a:xfrm>
            <a:off x="1905357" y="4722257"/>
            <a:ext cx="3607951" cy="3512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66"/>
              </a:lnSpc>
              <a:buNone/>
            </a:pPr>
            <a:r>
              <a:rPr lang="en-US" sz="2213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Cyclistic Operations</a:t>
            </a:r>
            <a:endParaRPr lang="en-US" sz="2213" dirty="0"/>
          </a:p>
        </p:txBody>
      </p:sp>
      <p:sp>
        <p:nvSpPr>
          <p:cNvPr id="9" name="Text 6"/>
          <p:cNvSpPr/>
          <p:nvPr/>
        </p:nvSpPr>
        <p:spPr>
          <a:xfrm>
            <a:off x="1905357" y="5208270"/>
            <a:ext cx="5297448" cy="7191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32"/>
              </a:lnSpc>
              <a:buNone/>
            </a:pPr>
            <a:r>
              <a:rPr lang="en-US" sz="177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Cyclistic operates 5,824 bicycles across 692 docking stations in Chicago.</a:t>
            </a:r>
            <a:endParaRPr lang="en-US" sz="1770" dirty="0"/>
          </a:p>
        </p:txBody>
      </p:sp>
      <p:sp>
        <p:nvSpPr>
          <p:cNvPr id="10" name="Shape 7"/>
          <p:cNvSpPr/>
          <p:nvPr/>
        </p:nvSpPr>
        <p:spPr>
          <a:xfrm>
            <a:off x="7427595" y="4722257"/>
            <a:ext cx="505778" cy="505778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11" name="Text 8"/>
          <p:cNvSpPr/>
          <p:nvPr/>
        </p:nvSpPr>
        <p:spPr>
          <a:xfrm>
            <a:off x="7539633" y="4806553"/>
            <a:ext cx="281583" cy="3371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55"/>
              </a:lnSpc>
              <a:buNone/>
            </a:pPr>
            <a:r>
              <a:rPr lang="en-US" sz="2655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55" dirty="0"/>
          </a:p>
        </p:txBody>
      </p:sp>
      <p:sp>
        <p:nvSpPr>
          <p:cNvPr id="12" name="Text 9"/>
          <p:cNvSpPr/>
          <p:nvPr/>
        </p:nvSpPr>
        <p:spPr>
          <a:xfrm>
            <a:off x="8158163" y="4722257"/>
            <a:ext cx="3360063" cy="3512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66"/>
              </a:lnSpc>
              <a:buNone/>
            </a:pPr>
            <a:r>
              <a:rPr lang="en-US" sz="2213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Membership Types</a:t>
            </a:r>
            <a:endParaRPr lang="en-US" sz="2213" dirty="0"/>
          </a:p>
        </p:txBody>
      </p:sp>
      <p:sp>
        <p:nvSpPr>
          <p:cNvPr id="13" name="Text 10"/>
          <p:cNvSpPr/>
          <p:nvPr/>
        </p:nvSpPr>
        <p:spPr>
          <a:xfrm>
            <a:off x="8158163" y="5208270"/>
            <a:ext cx="5297448" cy="7191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32"/>
              </a:lnSpc>
              <a:buNone/>
            </a:pPr>
            <a:r>
              <a:rPr lang="en-US" sz="177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Two membership types: Casual (single-ride or full-day passes) and Annual.</a:t>
            </a:r>
            <a:endParaRPr lang="en-US" sz="1770" dirty="0"/>
          </a:p>
        </p:txBody>
      </p:sp>
      <p:sp>
        <p:nvSpPr>
          <p:cNvPr id="14" name="Shape 11"/>
          <p:cNvSpPr/>
          <p:nvPr/>
        </p:nvSpPr>
        <p:spPr>
          <a:xfrm>
            <a:off x="1174790" y="6405086"/>
            <a:ext cx="505778" cy="505778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15" name="Text 12"/>
          <p:cNvSpPr/>
          <p:nvPr/>
        </p:nvSpPr>
        <p:spPr>
          <a:xfrm>
            <a:off x="1286113" y="6489383"/>
            <a:ext cx="283012" cy="3371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55"/>
              </a:lnSpc>
              <a:buNone/>
            </a:pPr>
            <a:r>
              <a:rPr lang="en-US" sz="2655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55" dirty="0"/>
          </a:p>
        </p:txBody>
      </p:sp>
      <p:sp>
        <p:nvSpPr>
          <p:cNvPr id="16" name="Text 13"/>
          <p:cNvSpPr/>
          <p:nvPr/>
        </p:nvSpPr>
        <p:spPr>
          <a:xfrm>
            <a:off x="1905357" y="6405086"/>
            <a:ext cx="2810232" cy="3512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66"/>
              </a:lnSpc>
              <a:buNone/>
            </a:pPr>
            <a:r>
              <a:rPr lang="en-US" sz="2213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Flexible Pricing</a:t>
            </a:r>
            <a:endParaRPr lang="en-US" sz="2213" dirty="0"/>
          </a:p>
        </p:txBody>
      </p:sp>
      <p:sp>
        <p:nvSpPr>
          <p:cNvPr id="17" name="Text 14"/>
          <p:cNvSpPr/>
          <p:nvPr/>
        </p:nvSpPr>
        <p:spPr>
          <a:xfrm>
            <a:off x="1905357" y="6891099"/>
            <a:ext cx="5297448" cy="3595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32"/>
              </a:lnSpc>
              <a:buNone/>
            </a:pPr>
            <a:r>
              <a:rPr lang="en-US" sz="177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Flexible pricing already in place for casual riders.</a:t>
            </a:r>
            <a:endParaRPr lang="en-US" sz="1770" dirty="0"/>
          </a:p>
        </p:txBody>
      </p:sp>
      <p:sp>
        <p:nvSpPr>
          <p:cNvPr id="18" name="Shape 15"/>
          <p:cNvSpPr/>
          <p:nvPr/>
        </p:nvSpPr>
        <p:spPr>
          <a:xfrm>
            <a:off x="7427595" y="6405086"/>
            <a:ext cx="505778" cy="505778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19" name="Text 16"/>
          <p:cNvSpPr/>
          <p:nvPr/>
        </p:nvSpPr>
        <p:spPr>
          <a:xfrm>
            <a:off x="7535228" y="6489383"/>
            <a:ext cx="290393" cy="3371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55"/>
              </a:lnSpc>
              <a:buNone/>
            </a:pPr>
            <a:r>
              <a:rPr lang="en-US" sz="2655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655" dirty="0"/>
          </a:p>
        </p:txBody>
      </p:sp>
      <p:sp>
        <p:nvSpPr>
          <p:cNvPr id="20" name="Text 17"/>
          <p:cNvSpPr/>
          <p:nvPr/>
        </p:nvSpPr>
        <p:spPr>
          <a:xfrm>
            <a:off x="8158163" y="6405086"/>
            <a:ext cx="2810232" cy="3512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66"/>
              </a:lnSpc>
              <a:buNone/>
            </a:pPr>
            <a:r>
              <a:rPr lang="en-US" sz="2213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Goal</a:t>
            </a:r>
            <a:endParaRPr lang="en-US" sz="2213" dirty="0"/>
          </a:p>
        </p:txBody>
      </p:sp>
      <p:sp>
        <p:nvSpPr>
          <p:cNvPr id="21" name="Text 18"/>
          <p:cNvSpPr/>
          <p:nvPr/>
        </p:nvSpPr>
        <p:spPr>
          <a:xfrm>
            <a:off x="8158163" y="6891099"/>
            <a:ext cx="5297448" cy="7191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32"/>
              </a:lnSpc>
              <a:buNone/>
            </a:pPr>
            <a:r>
              <a:rPr lang="en-US" sz="177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 an effective marketing campaign to convert casual riders to annual members.</a:t>
            </a:r>
            <a:endParaRPr lang="en-US" sz="177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  <p:txBody>
          <a:bodyPr/>
          <a:lstStyle/>
          <a:p>
            <a:endParaRPr lang="en-ZA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ZA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50437" y="768191"/>
            <a:ext cx="7022187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5400" b="1" dirty="0">
                <a:solidFill>
                  <a:srgbClr val="009999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Dataset Overview</a:t>
            </a:r>
            <a:endParaRPr lang="en-US" sz="5400" dirty="0">
              <a:solidFill>
                <a:srgbClr val="009999"/>
              </a:solidFill>
            </a:endParaRPr>
          </a:p>
        </p:txBody>
      </p:sp>
      <p:sp>
        <p:nvSpPr>
          <p:cNvPr id="6" name="Shape 3"/>
          <p:cNvSpPr/>
          <p:nvPr/>
        </p:nvSpPr>
        <p:spPr>
          <a:xfrm>
            <a:off x="6443008" y="218765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1524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7" name="Text 4"/>
          <p:cNvSpPr/>
          <p:nvPr/>
        </p:nvSpPr>
        <p:spPr>
          <a:xfrm>
            <a:off x="6624340" y="2280166"/>
            <a:ext cx="192643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916" dirty="0"/>
          </a:p>
        </p:txBody>
      </p:sp>
      <p:sp>
        <p:nvSpPr>
          <p:cNvPr id="8" name="Text 5"/>
          <p:cNvSpPr/>
          <p:nvPr/>
        </p:nvSpPr>
        <p:spPr>
          <a:xfrm>
            <a:off x="8078510" y="2156817"/>
            <a:ext cx="472975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Comprehensive Dataset</a:t>
            </a:r>
            <a:endParaRPr lang="en-US" sz="2430" dirty="0"/>
          </a:p>
        </p:txBody>
      </p:sp>
      <p:sp>
        <p:nvSpPr>
          <p:cNvPr id="9" name="Text 6"/>
          <p:cNvSpPr/>
          <p:nvPr/>
        </p:nvSpPr>
        <p:spPr>
          <a:xfrm>
            <a:off x="8078510" y="2690693"/>
            <a:ext cx="568785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Comprehensive dataset spanning June 2013 to June 2024.</a:t>
            </a:r>
            <a:endParaRPr lang="en-US" sz="1944" dirty="0"/>
          </a:p>
        </p:txBody>
      </p:sp>
      <p:sp>
        <p:nvSpPr>
          <p:cNvPr id="10" name="Shape 7"/>
          <p:cNvSpPr/>
          <p:nvPr/>
        </p:nvSpPr>
        <p:spPr>
          <a:xfrm>
            <a:off x="6443008" y="425207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1524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11" name="Text 8"/>
          <p:cNvSpPr/>
          <p:nvPr/>
        </p:nvSpPr>
        <p:spPr>
          <a:xfrm>
            <a:off x="6566118" y="4344591"/>
            <a:ext cx="309205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916" dirty="0"/>
          </a:p>
        </p:txBody>
      </p:sp>
      <p:sp>
        <p:nvSpPr>
          <p:cNvPr id="12" name="Text 9"/>
          <p:cNvSpPr/>
          <p:nvPr/>
        </p:nvSpPr>
        <p:spPr>
          <a:xfrm>
            <a:off x="8078510" y="4221242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Trip Volume</a:t>
            </a:r>
            <a:endParaRPr lang="en-US" sz="2430" dirty="0"/>
          </a:p>
        </p:txBody>
      </p:sp>
      <p:sp>
        <p:nvSpPr>
          <p:cNvPr id="13" name="Text 10"/>
          <p:cNvSpPr/>
          <p:nvPr/>
        </p:nvSpPr>
        <p:spPr>
          <a:xfrm>
            <a:off x="8078510" y="4755118"/>
            <a:ext cx="568785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Total trips recorded: 44,178,477. </a:t>
            </a:r>
          </a:p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After data cleaning: 44,161,499.</a:t>
            </a:r>
            <a:endParaRPr lang="en-US" sz="1944" dirty="0"/>
          </a:p>
        </p:txBody>
      </p:sp>
      <p:sp>
        <p:nvSpPr>
          <p:cNvPr id="14" name="Shape 11"/>
          <p:cNvSpPr/>
          <p:nvPr/>
        </p:nvSpPr>
        <p:spPr>
          <a:xfrm>
            <a:off x="6443008" y="592145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1524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15" name="Text 12"/>
          <p:cNvSpPr/>
          <p:nvPr/>
        </p:nvSpPr>
        <p:spPr>
          <a:xfrm>
            <a:off x="6565285" y="6013966"/>
            <a:ext cx="310753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916" dirty="0"/>
          </a:p>
        </p:txBody>
      </p:sp>
      <p:sp>
        <p:nvSpPr>
          <p:cNvPr id="16" name="Text 13"/>
          <p:cNvSpPr/>
          <p:nvPr/>
        </p:nvSpPr>
        <p:spPr>
          <a:xfrm>
            <a:off x="8078510" y="5890617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Columns</a:t>
            </a:r>
            <a:endParaRPr lang="en-US" sz="2430" dirty="0"/>
          </a:p>
        </p:txBody>
      </p:sp>
      <p:sp>
        <p:nvSpPr>
          <p:cNvPr id="17" name="Text 14"/>
          <p:cNvSpPr/>
          <p:nvPr/>
        </p:nvSpPr>
        <p:spPr>
          <a:xfrm>
            <a:off x="8078510" y="6424493"/>
            <a:ext cx="568785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12 fields columns including trip details, station information, and user demographics.</a:t>
            </a:r>
            <a:endParaRPr lang="en-US" sz="194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  <p:txBody>
          <a:bodyPr/>
          <a:lstStyle/>
          <a:p>
            <a:endParaRPr lang="en-ZA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ZA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50437" y="1572339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5400" b="1" dirty="0">
                <a:solidFill>
                  <a:srgbClr val="009999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Analysis Goals</a:t>
            </a:r>
            <a:endParaRPr lang="en-US" sz="5400" dirty="0">
              <a:solidFill>
                <a:srgbClr val="009999"/>
              </a:solidFill>
            </a:endParaRPr>
          </a:p>
        </p:txBody>
      </p:sp>
      <p:sp>
        <p:nvSpPr>
          <p:cNvPr id="6" name="Shape 3"/>
          <p:cNvSpPr/>
          <p:nvPr/>
        </p:nvSpPr>
        <p:spPr>
          <a:xfrm>
            <a:off x="6350437" y="2714149"/>
            <a:ext cx="7415927" cy="1848088"/>
          </a:xfrm>
          <a:prstGeom prst="roundRect">
            <a:avLst>
              <a:gd name="adj" fmla="val 5611"/>
            </a:avLst>
          </a:prstGeom>
          <a:solidFill>
            <a:srgbClr val="D6F5EE"/>
          </a:solidFill>
          <a:ln w="1524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7" name="Text 4"/>
          <p:cNvSpPr/>
          <p:nvPr/>
        </p:nvSpPr>
        <p:spPr>
          <a:xfrm>
            <a:off x="6612493" y="297620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WHY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6612493" y="3510082"/>
            <a:ext cx="689181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Understand the reasons casual members don't commit to annual memberships.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6350437" y="4809053"/>
            <a:ext cx="7415927" cy="1848088"/>
          </a:xfrm>
          <a:prstGeom prst="roundRect">
            <a:avLst>
              <a:gd name="adj" fmla="val 5611"/>
            </a:avLst>
          </a:prstGeom>
          <a:solidFill>
            <a:srgbClr val="D6F5EE"/>
          </a:solidFill>
          <a:ln w="1524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10" name="Text 7"/>
          <p:cNvSpPr/>
          <p:nvPr/>
        </p:nvSpPr>
        <p:spPr>
          <a:xfrm>
            <a:off x="6612493" y="507111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HOW</a:t>
            </a:r>
            <a:endParaRPr lang="en-US" sz="2430" dirty="0"/>
          </a:p>
        </p:txBody>
      </p:sp>
      <p:sp>
        <p:nvSpPr>
          <p:cNvPr id="11" name="Text 8"/>
          <p:cNvSpPr/>
          <p:nvPr/>
        </p:nvSpPr>
        <p:spPr>
          <a:xfrm>
            <a:off x="6612493" y="5604986"/>
            <a:ext cx="689181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Analyze the differences in usage patterns between casual and annual members.</a:t>
            </a:r>
            <a:endParaRPr lang="en-US" sz="1944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  <p:txBody>
          <a:bodyPr/>
          <a:lstStyle/>
          <a:p>
            <a:endParaRPr lang="en-ZA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ZA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1392897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5400" b="1" dirty="0">
                <a:solidFill>
                  <a:srgbClr val="009999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WHY Analysis</a:t>
            </a:r>
            <a:endParaRPr lang="en-US" sz="5400" dirty="0">
              <a:solidFill>
                <a:srgbClr val="009999"/>
              </a:solidFill>
            </a:endParaRPr>
          </a:p>
        </p:txBody>
      </p:sp>
      <p:sp>
        <p:nvSpPr>
          <p:cNvPr id="6" name="Shape 3"/>
          <p:cNvSpPr/>
          <p:nvPr/>
        </p:nvSpPr>
        <p:spPr>
          <a:xfrm>
            <a:off x="936240" y="2595517"/>
            <a:ext cx="7415927" cy="736997"/>
          </a:xfrm>
          <a:prstGeom prst="roundRect">
            <a:avLst>
              <a:gd name="adj" fmla="val 14070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7" name="Shape 4"/>
          <p:cNvSpPr/>
          <p:nvPr/>
        </p:nvSpPr>
        <p:spPr>
          <a:xfrm>
            <a:off x="879277" y="2584671"/>
            <a:ext cx="7384613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ZA"/>
          </a:p>
        </p:txBody>
      </p:sp>
      <p:sp>
        <p:nvSpPr>
          <p:cNvPr id="8" name="Text 5"/>
          <p:cNvSpPr/>
          <p:nvPr/>
        </p:nvSpPr>
        <p:spPr>
          <a:xfrm>
            <a:off x="1126927" y="2705680"/>
            <a:ext cx="196381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b="1" dirty="0">
                <a:latin typeface="Open Sans" pitchFamily="34" charset="0"/>
                <a:ea typeface="Open Sans" pitchFamily="34" charset="-122"/>
                <a:cs typeface="Open Sans" pitchFamily="34" charset="-120"/>
              </a:rPr>
              <a:t>Cost Concerns</a:t>
            </a:r>
            <a:endParaRPr lang="en-US" sz="1944" b="1" dirty="0"/>
          </a:p>
        </p:txBody>
      </p:sp>
      <p:sp>
        <p:nvSpPr>
          <p:cNvPr id="9" name="Text 6"/>
          <p:cNvSpPr/>
          <p:nvPr/>
        </p:nvSpPr>
        <p:spPr>
          <a:xfrm>
            <a:off x="3591997" y="2705680"/>
            <a:ext cx="19600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b="1" dirty="0">
                <a:latin typeface="Open Sans" pitchFamily="34" charset="0"/>
                <a:ea typeface="Open Sans" pitchFamily="34" charset="-122"/>
                <a:cs typeface="Open Sans" pitchFamily="34" charset="-120"/>
              </a:rPr>
              <a:t>Flexibility Needs</a:t>
            </a:r>
            <a:endParaRPr lang="en-US" sz="1944" b="1" dirty="0"/>
          </a:p>
        </p:txBody>
      </p:sp>
      <p:sp>
        <p:nvSpPr>
          <p:cNvPr id="10" name="Text 7"/>
          <p:cNvSpPr/>
          <p:nvPr/>
        </p:nvSpPr>
        <p:spPr>
          <a:xfrm>
            <a:off x="6053257" y="2705680"/>
            <a:ext cx="196381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b="1" dirty="0">
                <a:latin typeface="Open Sans" pitchFamily="34" charset="0"/>
                <a:ea typeface="Open Sans" pitchFamily="34" charset="-122"/>
                <a:cs typeface="Open Sans" pitchFamily="34" charset="-120"/>
              </a:rPr>
              <a:t>Seasonal Usage</a:t>
            </a:r>
            <a:endParaRPr lang="en-US" sz="1944" b="1" dirty="0"/>
          </a:p>
        </p:txBody>
      </p:sp>
      <p:sp>
        <p:nvSpPr>
          <p:cNvPr id="13" name="Text 5">
            <a:extLst>
              <a:ext uri="{FF2B5EF4-FFF2-40B4-BE49-F238E27FC236}">
                <a16:creationId xmlns:a16="http://schemas.microsoft.com/office/drawing/2014/main" id="{5843A260-6461-164F-D204-CF864A639F2B}"/>
              </a:ext>
            </a:extLst>
          </p:cNvPr>
          <p:cNvSpPr/>
          <p:nvPr/>
        </p:nvSpPr>
        <p:spPr>
          <a:xfrm>
            <a:off x="979784" y="3719751"/>
            <a:ext cx="7415927" cy="31169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b="1" dirty="0">
                <a:solidFill>
                  <a:srgbClr val="009999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Key findings </a:t>
            </a:r>
            <a:r>
              <a:rPr lang="en-US" sz="1944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from our analysis on why casual riders hesitate to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become annual members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US" sz="1944" b="1" dirty="0">
                <a:solidFill>
                  <a:srgbClr val="009999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Insights</a:t>
            </a:r>
            <a:r>
              <a:rPr lang="en-US" sz="1944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into perceived barriers and misconceptions about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annual memberships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US" sz="1944" b="1" dirty="0">
                <a:solidFill>
                  <a:srgbClr val="009999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Opportunities</a:t>
            </a:r>
            <a:r>
              <a:rPr lang="en-US" sz="1944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identified to address these concerns through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targeted marketing and product offerings</a:t>
            </a:r>
            <a:endParaRPr lang="en-US" sz="1944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  <p:txBody>
          <a:bodyPr/>
          <a:lstStyle/>
          <a:p>
            <a:endParaRPr lang="en-ZA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ZA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3188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345883" y="3333631"/>
            <a:ext cx="5463897" cy="6829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78"/>
              </a:lnSpc>
              <a:buNone/>
            </a:pPr>
            <a:r>
              <a:rPr lang="en-US" sz="5400" b="1" dirty="0">
                <a:solidFill>
                  <a:srgbClr val="009999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HOW Analysis</a:t>
            </a:r>
            <a:endParaRPr lang="en-US" sz="5400" dirty="0">
              <a:solidFill>
                <a:srgbClr val="009999"/>
              </a:solidFill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5883" y="4344353"/>
            <a:ext cx="3979545" cy="87415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564362" y="5546288"/>
            <a:ext cx="2731889" cy="3414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89"/>
              </a:lnSpc>
              <a:buNone/>
            </a:pPr>
            <a:r>
              <a:rPr lang="en-US" sz="2151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Ride Frequency</a:t>
            </a:r>
            <a:endParaRPr lang="en-US" sz="2151" dirty="0"/>
          </a:p>
        </p:txBody>
      </p:sp>
      <p:sp>
        <p:nvSpPr>
          <p:cNvPr id="8" name="Text 4"/>
          <p:cNvSpPr/>
          <p:nvPr/>
        </p:nvSpPr>
        <p:spPr>
          <a:xfrm>
            <a:off x="1564362" y="6018848"/>
            <a:ext cx="3542586" cy="10490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53"/>
              </a:lnSpc>
              <a:buNone/>
            </a:pPr>
            <a:r>
              <a:rPr lang="en-US" sz="172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Casual riders often take longer rides compared to annual members.</a:t>
            </a:r>
            <a:endParaRPr lang="en-US" sz="1721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5428" y="4344353"/>
            <a:ext cx="3979545" cy="87415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543907" y="5546288"/>
            <a:ext cx="3542586" cy="6829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89"/>
              </a:lnSpc>
              <a:buNone/>
            </a:pPr>
            <a:r>
              <a:rPr lang="en-US" sz="2151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Trip Duration</a:t>
            </a:r>
            <a:endParaRPr lang="en-US" sz="2151" dirty="0"/>
          </a:p>
        </p:txBody>
      </p:sp>
      <p:sp>
        <p:nvSpPr>
          <p:cNvPr id="11" name="Text 6"/>
          <p:cNvSpPr/>
          <p:nvPr/>
        </p:nvSpPr>
        <p:spPr>
          <a:xfrm>
            <a:off x="5543907" y="6018848"/>
            <a:ext cx="3542586" cy="10490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53"/>
              </a:lnSpc>
              <a:buNone/>
            </a:pPr>
            <a:r>
              <a:rPr lang="en-US" sz="172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Highlight significant differences in usage patterns.</a:t>
            </a:r>
            <a:endParaRPr lang="en-US" sz="1721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04973" y="4344353"/>
            <a:ext cx="3979545" cy="87415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523452" y="5546288"/>
            <a:ext cx="2731889" cy="3414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89"/>
              </a:lnSpc>
              <a:buNone/>
            </a:pPr>
            <a:r>
              <a:rPr lang="en-US" sz="2151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Popular Times</a:t>
            </a:r>
            <a:endParaRPr lang="en-US" sz="2151" dirty="0"/>
          </a:p>
        </p:txBody>
      </p:sp>
      <p:sp>
        <p:nvSpPr>
          <p:cNvPr id="14" name="Text 8"/>
          <p:cNvSpPr/>
          <p:nvPr/>
        </p:nvSpPr>
        <p:spPr>
          <a:xfrm>
            <a:off x="9523452" y="6018848"/>
            <a:ext cx="3542586" cy="10490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53"/>
              </a:lnSpc>
              <a:buNone/>
            </a:pPr>
            <a:r>
              <a:rPr lang="en-US" sz="172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Identify behaviors of casual riders that align closely with annual members, indicating potential for conversion.</a:t>
            </a:r>
            <a:endParaRPr lang="en-US" sz="172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C1E5815-D54C-487F-A054-6D4930ADE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250195" y="0"/>
            <a:ext cx="2380205" cy="82296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364045" y="2802618"/>
            <a:ext cx="5304238" cy="6630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defTabSz="777240">
              <a:lnSpc>
                <a:spcPts val="5164"/>
              </a:lnSpc>
              <a:spcAft>
                <a:spcPts val="600"/>
              </a:spcAft>
            </a:pPr>
            <a:r>
              <a:rPr lang="en-US" sz="5400" b="1" kern="1200" dirty="0">
                <a:solidFill>
                  <a:srgbClr val="009999"/>
                </a:solidFill>
                <a:latin typeface="Unbounded" pitchFamily="34" charset="0"/>
                <a:ea typeface="Unbounded" pitchFamily="34" charset="-122"/>
                <a:cs typeface="+mn-cs"/>
              </a:rPr>
              <a:t>Key Insights</a:t>
            </a:r>
            <a:endParaRPr lang="en-US" sz="6600" dirty="0">
              <a:solidFill>
                <a:srgbClr val="009999"/>
              </a:solidFill>
            </a:endParaRPr>
          </a:p>
        </p:txBody>
      </p:sp>
      <p:sp>
        <p:nvSpPr>
          <p:cNvPr id="5" name="Shape 3"/>
          <p:cNvSpPr/>
          <p:nvPr/>
        </p:nvSpPr>
        <p:spPr>
          <a:xfrm>
            <a:off x="2364045" y="4128575"/>
            <a:ext cx="477320" cy="477320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1524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6" name="Text 4"/>
          <p:cNvSpPr/>
          <p:nvPr/>
        </p:nvSpPr>
        <p:spPr>
          <a:xfrm>
            <a:off x="2519877" y="4208077"/>
            <a:ext cx="165553" cy="3182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defTabSz="777240">
              <a:lnSpc>
                <a:spcPts val="2479"/>
              </a:lnSpc>
              <a:spcAft>
                <a:spcPts val="600"/>
              </a:spcAft>
            </a:pPr>
            <a:r>
              <a:rPr lang="en-US" sz="2479" b="1" kern="120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+mn-cs"/>
              </a:rPr>
              <a:t>1</a:t>
            </a:r>
            <a:endParaRPr lang="en-US" sz="2916"/>
          </a:p>
        </p:txBody>
      </p:sp>
      <p:sp>
        <p:nvSpPr>
          <p:cNvPr id="7" name="Text 5"/>
          <p:cNvSpPr/>
          <p:nvPr/>
        </p:nvSpPr>
        <p:spPr>
          <a:xfrm>
            <a:off x="3053473" y="4128575"/>
            <a:ext cx="2865148" cy="6630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defTabSz="777240">
              <a:lnSpc>
                <a:spcPts val="2582"/>
              </a:lnSpc>
              <a:spcAft>
                <a:spcPts val="600"/>
              </a:spcAft>
            </a:pPr>
            <a:r>
              <a:rPr lang="en-US" sz="2066" b="1" kern="120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+mn-cs"/>
              </a:rPr>
              <a:t>Peak Usage Days</a:t>
            </a:r>
            <a:endParaRPr lang="en-US" sz="2430"/>
          </a:p>
        </p:txBody>
      </p:sp>
      <p:sp>
        <p:nvSpPr>
          <p:cNvPr id="8" name="Text 6"/>
          <p:cNvSpPr/>
          <p:nvPr/>
        </p:nvSpPr>
        <p:spPr>
          <a:xfrm>
            <a:off x="3053473" y="4918890"/>
            <a:ext cx="2865148" cy="10184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defTabSz="777240">
              <a:lnSpc>
                <a:spcPts val="2644"/>
              </a:lnSpc>
              <a:spcAft>
                <a:spcPts val="600"/>
              </a:spcAft>
            </a:pPr>
            <a:r>
              <a:rPr lang="en-US" sz="1652" kern="12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Casual riders predominantly use the service on weekends.</a:t>
            </a:r>
            <a:endParaRPr lang="en-US" sz="1944"/>
          </a:p>
        </p:txBody>
      </p:sp>
      <p:sp>
        <p:nvSpPr>
          <p:cNvPr id="9" name="Shape 7"/>
          <p:cNvSpPr/>
          <p:nvPr/>
        </p:nvSpPr>
        <p:spPr>
          <a:xfrm>
            <a:off x="6130729" y="4128575"/>
            <a:ext cx="477320" cy="477320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1524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10" name="Text 8"/>
          <p:cNvSpPr/>
          <p:nvPr/>
        </p:nvSpPr>
        <p:spPr>
          <a:xfrm>
            <a:off x="6236527" y="4208077"/>
            <a:ext cx="265723" cy="3182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defTabSz="777240">
              <a:lnSpc>
                <a:spcPts val="2479"/>
              </a:lnSpc>
              <a:spcAft>
                <a:spcPts val="600"/>
              </a:spcAft>
            </a:pPr>
            <a:r>
              <a:rPr lang="en-US" sz="2479" b="1" kern="120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+mn-cs"/>
              </a:rPr>
              <a:t>2</a:t>
            </a:r>
            <a:endParaRPr lang="en-US" sz="2916"/>
          </a:p>
        </p:txBody>
      </p:sp>
      <p:sp>
        <p:nvSpPr>
          <p:cNvPr id="11" name="Text 9"/>
          <p:cNvSpPr/>
          <p:nvPr/>
        </p:nvSpPr>
        <p:spPr>
          <a:xfrm>
            <a:off x="6820157" y="4128575"/>
            <a:ext cx="2865148" cy="6630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defTabSz="777240">
              <a:lnSpc>
                <a:spcPts val="2582"/>
              </a:lnSpc>
              <a:spcAft>
                <a:spcPts val="600"/>
              </a:spcAft>
            </a:pPr>
            <a:r>
              <a:rPr lang="en-US" sz="2066" b="1" kern="120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+mn-cs"/>
              </a:rPr>
              <a:t>Ride Duration and Distance</a:t>
            </a:r>
            <a:endParaRPr lang="en-US" sz="2430"/>
          </a:p>
        </p:txBody>
      </p:sp>
      <p:sp>
        <p:nvSpPr>
          <p:cNvPr id="12" name="Text 10"/>
          <p:cNvSpPr/>
          <p:nvPr/>
        </p:nvSpPr>
        <p:spPr>
          <a:xfrm>
            <a:off x="6820157" y="4918890"/>
            <a:ext cx="2865148" cy="10184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defTabSz="777240">
              <a:lnSpc>
                <a:spcPts val="2644"/>
              </a:lnSpc>
              <a:spcAft>
                <a:spcPts val="600"/>
              </a:spcAft>
            </a:pPr>
            <a:r>
              <a:rPr lang="en-US" sz="1652" kern="12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Casual riders often take longer rides compared to annual members.</a:t>
            </a:r>
            <a:endParaRPr lang="en-US" sz="1944"/>
          </a:p>
        </p:txBody>
      </p:sp>
      <p:sp>
        <p:nvSpPr>
          <p:cNvPr id="13" name="Shape 11"/>
          <p:cNvSpPr/>
          <p:nvPr/>
        </p:nvSpPr>
        <p:spPr>
          <a:xfrm>
            <a:off x="9897413" y="4128575"/>
            <a:ext cx="477320" cy="477320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1524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14" name="Text 12"/>
          <p:cNvSpPr/>
          <p:nvPr/>
        </p:nvSpPr>
        <p:spPr>
          <a:xfrm>
            <a:off x="10002495" y="4208077"/>
            <a:ext cx="267054" cy="3182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defTabSz="777240">
              <a:lnSpc>
                <a:spcPts val="2479"/>
              </a:lnSpc>
              <a:spcAft>
                <a:spcPts val="600"/>
              </a:spcAft>
            </a:pPr>
            <a:r>
              <a:rPr lang="en-US" sz="2479" b="1" kern="120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+mn-cs"/>
              </a:rPr>
              <a:t>3</a:t>
            </a:r>
            <a:endParaRPr lang="en-US" sz="2916"/>
          </a:p>
        </p:txBody>
      </p:sp>
      <p:sp>
        <p:nvSpPr>
          <p:cNvPr id="15" name="Text 13"/>
          <p:cNvSpPr/>
          <p:nvPr/>
        </p:nvSpPr>
        <p:spPr>
          <a:xfrm>
            <a:off x="10586841" y="4128575"/>
            <a:ext cx="2781042" cy="3315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defTabSz="777240">
              <a:lnSpc>
                <a:spcPts val="2582"/>
              </a:lnSpc>
              <a:spcAft>
                <a:spcPts val="600"/>
              </a:spcAft>
            </a:pPr>
            <a:r>
              <a:rPr lang="en-US" sz="2066" b="1" kern="120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+mn-cs"/>
              </a:rPr>
              <a:t>Seasonal Trends</a:t>
            </a:r>
            <a:endParaRPr lang="en-US" sz="2430"/>
          </a:p>
        </p:txBody>
      </p:sp>
      <p:sp>
        <p:nvSpPr>
          <p:cNvPr id="16" name="Text 14"/>
          <p:cNvSpPr/>
          <p:nvPr/>
        </p:nvSpPr>
        <p:spPr>
          <a:xfrm>
            <a:off x="10586841" y="4587375"/>
            <a:ext cx="2865148" cy="6789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defTabSz="777240">
              <a:lnSpc>
                <a:spcPts val="2644"/>
              </a:lnSpc>
              <a:spcAft>
                <a:spcPts val="600"/>
              </a:spcAft>
            </a:pPr>
            <a:r>
              <a:rPr lang="en-US" sz="1652" kern="12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Casual ridership spikes during summer months.</a:t>
            </a:r>
            <a:endParaRPr lang="en-US" sz="1944"/>
          </a:p>
        </p:txBody>
      </p:sp>
      <p:sp>
        <p:nvSpPr>
          <p:cNvPr id="17" name="Shape 15"/>
          <p:cNvSpPr/>
          <p:nvPr/>
        </p:nvSpPr>
        <p:spPr>
          <a:xfrm>
            <a:off x="2364045" y="6388095"/>
            <a:ext cx="477320" cy="477320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1524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18" name="Text 16"/>
          <p:cNvSpPr/>
          <p:nvPr/>
        </p:nvSpPr>
        <p:spPr>
          <a:xfrm>
            <a:off x="2465648" y="6467596"/>
            <a:ext cx="274011" cy="3182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defTabSz="777240">
              <a:lnSpc>
                <a:spcPts val="2479"/>
              </a:lnSpc>
              <a:spcAft>
                <a:spcPts val="600"/>
              </a:spcAft>
            </a:pPr>
            <a:r>
              <a:rPr lang="en-US" sz="2479" b="1" kern="120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+mn-cs"/>
              </a:rPr>
              <a:t>4</a:t>
            </a:r>
            <a:endParaRPr lang="en-US" sz="2916"/>
          </a:p>
        </p:txBody>
      </p:sp>
      <p:sp>
        <p:nvSpPr>
          <p:cNvPr id="19" name="Text 17"/>
          <p:cNvSpPr/>
          <p:nvPr/>
        </p:nvSpPr>
        <p:spPr>
          <a:xfrm>
            <a:off x="3053473" y="6388095"/>
            <a:ext cx="2652119" cy="3315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defTabSz="777240">
              <a:lnSpc>
                <a:spcPts val="2582"/>
              </a:lnSpc>
              <a:spcAft>
                <a:spcPts val="600"/>
              </a:spcAft>
            </a:pPr>
            <a:r>
              <a:rPr lang="en-US" sz="2066" b="1" kern="120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+mn-cs"/>
              </a:rPr>
              <a:t>Frequent Riders</a:t>
            </a:r>
            <a:endParaRPr lang="en-US" sz="2430"/>
          </a:p>
        </p:txBody>
      </p:sp>
      <p:sp>
        <p:nvSpPr>
          <p:cNvPr id="20" name="Text 18"/>
          <p:cNvSpPr/>
          <p:nvPr/>
        </p:nvSpPr>
        <p:spPr>
          <a:xfrm>
            <a:off x="3053473" y="6846895"/>
            <a:ext cx="4748542" cy="6789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defTabSz="777240">
              <a:lnSpc>
                <a:spcPts val="2644"/>
              </a:lnSpc>
              <a:spcAft>
                <a:spcPts val="600"/>
              </a:spcAft>
            </a:pPr>
            <a:r>
              <a:rPr lang="en-US" sz="1652" kern="12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subset of casual riders show similar patterns to annual members.</a:t>
            </a:r>
            <a:endParaRPr lang="en-US" sz="1944"/>
          </a:p>
        </p:txBody>
      </p:sp>
      <p:sp>
        <p:nvSpPr>
          <p:cNvPr id="21" name="Shape 19"/>
          <p:cNvSpPr/>
          <p:nvPr/>
        </p:nvSpPr>
        <p:spPr>
          <a:xfrm>
            <a:off x="8014122" y="6388095"/>
            <a:ext cx="477320" cy="477320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1524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ZA"/>
          </a:p>
        </p:txBody>
      </p:sp>
      <p:sp>
        <p:nvSpPr>
          <p:cNvPr id="22" name="Text 20"/>
          <p:cNvSpPr/>
          <p:nvPr/>
        </p:nvSpPr>
        <p:spPr>
          <a:xfrm>
            <a:off x="8124320" y="6467596"/>
            <a:ext cx="256822" cy="3182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defTabSz="777240">
              <a:lnSpc>
                <a:spcPts val="2479"/>
              </a:lnSpc>
              <a:spcAft>
                <a:spcPts val="600"/>
              </a:spcAft>
            </a:pPr>
            <a:r>
              <a:rPr lang="en-US" sz="2479" b="1" kern="120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+mn-cs"/>
              </a:rPr>
              <a:t>5</a:t>
            </a:r>
            <a:endParaRPr lang="en-US" sz="2916"/>
          </a:p>
        </p:txBody>
      </p:sp>
      <p:sp>
        <p:nvSpPr>
          <p:cNvPr id="23" name="Text 21"/>
          <p:cNvSpPr/>
          <p:nvPr/>
        </p:nvSpPr>
        <p:spPr>
          <a:xfrm>
            <a:off x="8703550" y="6388095"/>
            <a:ext cx="2652119" cy="3315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defTabSz="777240">
              <a:lnSpc>
                <a:spcPts val="2582"/>
              </a:lnSpc>
              <a:spcAft>
                <a:spcPts val="600"/>
              </a:spcAft>
            </a:pPr>
            <a:r>
              <a:rPr lang="en-US" sz="2066" b="1" kern="120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+mn-cs"/>
              </a:rPr>
              <a:t>Referral Impact</a:t>
            </a:r>
            <a:endParaRPr lang="en-US" sz="2430"/>
          </a:p>
        </p:txBody>
      </p:sp>
      <p:sp>
        <p:nvSpPr>
          <p:cNvPr id="24" name="Text 22"/>
          <p:cNvSpPr/>
          <p:nvPr/>
        </p:nvSpPr>
        <p:spPr>
          <a:xfrm>
            <a:off x="8703550" y="6846895"/>
            <a:ext cx="4748542" cy="10184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defTabSz="777240">
              <a:lnSpc>
                <a:spcPts val="2644"/>
              </a:lnSpc>
              <a:spcAft>
                <a:spcPts val="600"/>
              </a:spcAft>
            </a:pPr>
            <a:r>
              <a:rPr lang="en-US" sz="1652" kern="120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Annual members form 67% of company patronage, indicating strong potential for referral programs.</a:t>
            </a:r>
            <a:endParaRPr lang="en-US" sz="1944"/>
          </a:p>
        </p:txBody>
      </p:sp>
      <p:pic>
        <p:nvPicPr>
          <p:cNvPr id="3" name="Picture 2" descr="Balls connected with crossed wires">
            <a:extLst>
              <a:ext uri="{FF2B5EF4-FFF2-40B4-BE49-F238E27FC236}">
                <a16:creationId xmlns:a16="http://schemas.microsoft.com/office/drawing/2014/main" id="{0B0AF9B5-C3A6-C665-EC26-4C0B61DFF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399" cy="2723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549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erson using laptop computer">
            <a:extLst>
              <a:ext uri="{FF2B5EF4-FFF2-40B4-BE49-F238E27FC236}">
                <a16:creationId xmlns:a16="http://schemas.microsoft.com/office/drawing/2014/main" id="{8C8A4029-38FA-A61A-141B-D76D0C78E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64629" cy="8229600"/>
          </a:xfrm>
          <a:prstGeom prst="rect">
            <a:avLst/>
          </a:prstGeom>
        </p:spPr>
      </p:pic>
      <p:sp>
        <p:nvSpPr>
          <p:cNvPr id="4" name="Text 2"/>
          <p:cNvSpPr/>
          <p:nvPr/>
        </p:nvSpPr>
        <p:spPr>
          <a:xfrm>
            <a:off x="5646081" y="354424"/>
            <a:ext cx="5378053" cy="563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36"/>
              </a:lnSpc>
              <a:buNone/>
            </a:pPr>
            <a:r>
              <a:rPr lang="en-US" sz="5400" b="1" dirty="0">
                <a:solidFill>
                  <a:srgbClr val="009999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Recommendations</a:t>
            </a:r>
            <a:endParaRPr lang="en-US" sz="5400" dirty="0">
              <a:solidFill>
                <a:srgbClr val="009999"/>
              </a:solidFill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6081" y="1278230"/>
            <a:ext cx="450652" cy="45065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646081" y="1909142"/>
            <a:ext cx="2259092" cy="5634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18"/>
              </a:lnSpc>
              <a:buNone/>
            </a:pPr>
            <a:r>
              <a:rPr lang="en-US" sz="1774" b="1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Weekday Promotions</a:t>
            </a:r>
            <a:endParaRPr lang="en-US" sz="1774" dirty="0"/>
          </a:p>
        </p:txBody>
      </p:sp>
      <p:sp>
        <p:nvSpPr>
          <p:cNvPr id="7" name="Text 4"/>
          <p:cNvSpPr/>
          <p:nvPr/>
        </p:nvSpPr>
        <p:spPr>
          <a:xfrm>
            <a:off x="5646081" y="2580655"/>
            <a:ext cx="2259092" cy="8651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71"/>
              </a:lnSpc>
              <a:buNone/>
            </a:pPr>
            <a:r>
              <a:rPr lang="en-US" sz="142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Introduce special rates for casual riders on less busy weekdays.</a:t>
            </a:r>
            <a:endParaRPr lang="en-US" sz="142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5564" y="1278230"/>
            <a:ext cx="450652" cy="45065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8175564" y="1909142"/>
            <a:ext cx="2259211" cy="5634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18"/>
              </a:lnSpc>
              <a:buNone/>
            </a:pPr>
            <a:r>
              <a:rPr lang="en-US" sz="1774" b="1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Long-ride Packages</a:t>
            </a:r>
            <a:endParaRPr lang="en-US" sz="1774" dirty="0"/>
          </a:p>
        </p:txBody>
      </p:sp>
      <p:sp>
        <p:nvSpPr>
          <p:cNvPr id="10" name="Text 6"/>
          <p:cNvSpPr/>
          <p:nvPr/>
        </p:nvSpPr>
        <p:spPr>
          <a:xfrm>
            <a:off x="8175564" y="2580655"/>
            <a:ext cx="2259211" cy="11534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71"/>
              </a:lnSpc>
              <a:buNone/>
            </a:pPr>
            <a:r>
              <a:rPr lang="en-US" sz="142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 annual membership tiers that cater to riders who prefer longer trips.</a:t>
            </a:r>
            <a:endParaRPr lang="en-US" sz="142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05166" y="1278230"/>
            <a:ext cx="450652" cy="45065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705166" y="1909142"/>
            <a:ext cx="2259211" cy="5634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18"/>
              </a:lnSpc>
              <a:buNone/>
            </a:pPr>
            <a:r>
              <a:rPr lang="en-US" sz="1774" b="1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Seasonal Campaigns</a:t>
            </a:r>
            <a:endParaRPr lang="en-US" sz="1774" dirty="0"/>
          </a:p>
        </p:txBody>
      </p:sp>
      <p:sp>
        <p:nvSpPr>
          <p:cNvPr id="13" name="Text 8"/>
          <p:cNvSpPr/>
          <p:nvPr/>
        </p:nvSpPr>
        <p:spPr>
          <a:xfrm>
            <a:off x="10705166" y="2580655"/>
            <a:ext cx="2259211" cy="11534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71"/>
              </a:lnSpc>
              <a:buNone/>
            </a:pPr>
            <a:r>
              <a:rPr lang="en-US" sz="142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Launch targeted conversion campaigns during peak seasonal usage.</a:t>
            </a:r>
            <a:endParaRPr lang="en-US" sz="142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75564" y="4889854"/>
            <a:ext cx="450652" cy="450652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8175564" y="5520766"/>
            <a:ext cx="2259211" cy="5634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18"/>
              </a:lnSpc>
              <a:buNone/>
            </a:pPr>
            <a:r>
              <a:rPr lang="en-US" sz="1774" b="1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Personalized Offers</a:t>
            </a:r>
            <a:endParaRPr lang="en-US" sz="1774" dirty="0"/>
          </a:p>
        </p:txBody>
      </p:sp>
      <p:sp>
        <p:nvSpPr>
          <p:cNvPr id="16" name="Text 10"/>
          <p:cNvSpPr/>
          <p:nvPr/>
        </p:nvSpPr>
        <p:spPr>
          <a:xfrm>
            <a:off x="8175564" y="6192279"/>
            <a:ext cx="2259211" cy="14418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71"/>
              </a:lnSpc>
              <a:buNone/>
            </a:pPr>
            <a:r>
              <a:rPr lang="en-US" sz="142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 data analytics to identify and target frequent casual riders, then offer tailored membership proposals.</a:t>
            </a:r>
            <a:endParaRPr lang="en-US" sz="142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46081" y="4563283"/>
            <a:ext cx="450652" cy="450652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5646081" y="5194196"/>
            <a:ext cx="2259092" cy="8451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18"/>
              </a:lnSpc>
              <a:buNone/>
            </a:pPr>
            <a:r>
              <a:rPr lang="en-US" sz="1774" b="1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Enhanced Referral Program</a:t>
            </a:r>
            <a:endParaRPr lang="en-US" sz="1774" dirty="0"/>
          </a:p>
        </p:txBody>
      </p:sp>
      <p:sp>
        <p:nvSpPr>
          <p:cNvPr id="19" name="Text 12"/>
          <p:cNvSpPr/>
          <p:nvPr/>
        </p:nvSpPr>
        <p:spPr>
          <a:xfrm>
            <a:off x="5646081" y="6147410"/>
            <a:ext cx="2259092" cy="14418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71"/>
              </a:lnSpc>
              <a:buNone/>
            </a:pPr>
            <a:r>
              <a:rPr lang="en-US" sz="142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 a dual-incentive system rewarding both annual member referrers and new annual members.</a:t>
            </a:r>
            <a:endParaRPr lang="en-US" sz="1420" dirty="0"/>
          </a:p>
        </p:txBody>
      </p:sp>
    </p:spTree>
    <p:extLst>
      <p:ext uri="{BB962C8B-B14F-4D97-AF65-F5344CB8AC3E}">
        <p14:creationId xmlns:p14="http://schemas.microsoft.com/office/powerpoint/2010/main" val="739772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446</Words>
  <Application>Microsoft Office PowerPoint</Application>
  <PresentationFormat>Custom</PresentationFormat>
  <Paragraphs>88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Meiryo</vt:lpstr>
      <vt:lpstr>Arial</vt:lpstr>
      <vt:lpstr>Open Sans</vt:lpstr>
      <vt:lpstr>Unbounded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Patrick Sebastine</cp:lastModifiedBy>
  <cp:revision>1</cp:revision>
  <dcterms:created xsi:type="dcterms:W3CDTF">2024-07-25T16:33:02Z</dcterms:created>
  <dcterms:modified xsi:type="dcterms:W3CDTF">2024-07-25T19:09:58Z</dcterms:modified>
</cp:coreProperties>
</file>